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f51d9c9668a42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668bebed7649e4"/>
  </p:sldMasterIdLst>
  <p:sldIdLst>
    <p:sldId xmlns:r="http://schemas.openxmlformats.org/officeDocument/2006/relationships" id="256" r:id="Ra9dd939bbf694558"/>
    <p:sldId xmlns:r="http://schemas.openxmlformats.org/officeDocument/2006/relationships" id="257" r:id="R76c1fd480120434a"/>
    <p:sldId xmlns:r="http://schemas.openxmlformats.org/officeDocument/2006/relationships" id="258" r:id="R4e4c119856174d27"/>
    <p:sldId xmlns:r="http://schemas.openxmlformats.org/officeDocument/2006/relationships" id="259" r:id="Rde56ba48f9844e7e"/>
    <p:sldId xmlns:r="http://schemas.openxmlformats.org/officeDocument/2006/relationships" id="260" r:id="Rcad54a2da79b42cd"/>
    <p:sldId xmlns:r="http://schemas.openxmlformats.org/officeDocument/2006/relationships" id="261" r:id="R5a7379aee9874383"/>
    <p:sldId xmlns:r="http://schemas.openxmlformats.org/officeDocument/2006/relationships" id="262" r:id="R41a71211522441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668bebed7649e4" /><Relationship Type="http://schemas.openxmlformats.org/officeDocument/2006/relationships/slide" Target="/ppt/slides/slide1.xml" Id="Ra9dd939bbf694558" /><Relationship Type="http://schemas.openxmlformats.org/officeDocument/2006/relationships/slide" Target="/ppt/slides/slide2.xml" Id="R76c1fd480120434a" /><Relationship Type="http://schemas.openxmlformats.org/officeDocument/2006/relationships/slide" Target="/ppt/slides/slide3.xml" Id="R4e4c119856174d27" /><Relationship Type="http://schemas.openxmlformats.org/officeDocument/2006/relationships/slide" Target="/ppt/slides/slide4.xml" Id="Rde56ba48f9844e7e" /><Relationship Type="http://schemas.openxmlformats.org/officeDocument/2006/relationships/slide" Target="/ppt/slides/slide5.xml" Id="Rcad54a2da79b42cd" /><Relationship Type="http://schemas.openxmlformats.org/officeDocument/2006/relationships/slide" Target="/ppt/slides/slide6.xml" Id="R5a7379aee9874383" /><Relationship Type="http://schemas.openxmlformats.org/officeDocument/2006/relationships/slide" Target="/ppt/slides/slide7.xml" Id="R41a71211522441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ca58c4869c47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c4458b7d0e43aa" /><Relationship Type="http://schemas.openxmlformats.org/officeDocument/2006/relationships/theme" Target="/ppt/slideMasters/theme/theme1.xml" Id="R7105b6101ea641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c4458b7d0e43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dedcbadbbc4d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3d832bd254f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982043d16b43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9a58dc5d9447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abada81bac4c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79061880744a1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aa2fa0175e43a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AKSJON AS ble etablert [år] og holder til i Kråkstad.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16 150 000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3 246 813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2 410 864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9 301 792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10 486 608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KÅRE SMITH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Nilseskauveien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1408 Kråkstad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927 143 097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AKSJON AS</a:t>
            </a:r>
          </a:p>
        </p:txBody>
      </p:sp>
    </p:spTree>
  </p:cSld>
  <p:clrMapOvr>
    <a:masterClrMapping xmlns:a="http://schemas.openxmlformats.org/drawingml/2006/main"/>
  </p:clrMapOvr>
</p:sld>
</file>