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8b7f7cd51e44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cace25e0d644b9"/>
  </p:sldMasterIdLst>
  <p:sldIdLst>
    <p:sldId xmlns:r="http://schemas.openxmlformats.org/officeDocument/2006/relationships" id="256" r:id="R7af5b450f0b94a87"/>
    <p:sldId xmlns:r="http://schemas.openxmlformats.org/officeDocument/2006/relationships" id="257" r:id="R3aea73b4f0674fd9"/>
    <p:sldId xmlns:r="http://schemas.openxmlformats.org/officeDocument/2006/relationships" id="258" r:id="Rbf4fcfe929ea49b6"/>
    <p:sldId xmlns:r="http://schemas.openxmlformats.org/officeDocument/2006/relationships" id="259" r:id="R7e4895f537a441fa"/>
    <p:sldId xmlns:r="http://schemas.openxmlformats.org/officeDocument/2006/relationships" id="260" r:id="Rea3ee1e1cba5405b"/>
    <p:sldId xmlns:r="http://schemas.openxmlformats.org/officeDocument/2006/relationships" id="261" r:id="R4f92ce1367fc4dc2"/>
    <p:sldId xmlns:r="http://schemas.openxmlformats.org/officeDocument/2006/relationships" id="262" r:id="R87ed58720a7c4d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ace25e0d644b9" /><Relationship Type="http://schemas.openxmlformats.org/officeDocument/2006/relationships/slide" Target="/ppt/slides/slide1.xml" Id="R7af5b450f0b94a87" /><Relationship Type="http://schemas.openxmlformats.org/officeDocument/2006/relationships/slide" Target="/ppt/slides/slide2.xml" Id="R3aea73b4f0674fd9" /><Relationship Type="http://schemas.openxmlformats.org/officeDocument/2006/relationships/slide" Target="/ppt/slides/slide3.xml" Id="Rbf4fcfe929ea49b6" /><Relationship Type="http://schemas.openxmlformats.org/officeDocument/2006/relationships/slide" Target="/ppt/slides/slide4.xml" Id="R7e4895f537a441fa" /><Relationship Type="http://schemas.openxmlformats.org/officeDocument/2006/relationships/slide" Target="/ppt/slides/slide5.xml" Id="Rea3ee1e1cba5405b" /><Relationship Type="http://schemas.openxmlformats.org/officeDocument/2006/relationships/slide" Target="/ppt/slides/slide6.xml" Id="R4f92ce1367fc4dc2" /><Relationship Type="http://schemas.openxmlformats.org/officeDocument/2006/relationships/slide" Target="/ppt/slides/slide7.xml" Id="R87ed58720a7c4d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5f63687f54e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b071319c042f4" /><Relationship Type="http://schemas.openxmlformats.org/officeDocument/2006/relationships/theme" Target="/ppt/slideMasters/theme/theme1.xml" Id="R51fae70165e24f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8b071319c042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33bee821649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b2297d7b449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43174835a48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f05e98c6549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15db4ef7e40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d96c5689c46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6d00eaf2144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MM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−353 874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52 286 723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158 530 498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161 021 396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JIM DIMITRI FOSSHEIM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Behrens'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927 143 410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GRUPPEN AS</a:t>
            </a:r>
          </a:p>
        </p:txBody>
      </p:sp>
    </p:spTree>
  </p:cSld>
  <p:clrMapOvr>
    <a:masterClrMapping xmlns:a="http://schemas.openxmlformats.org/drawingml/2006/main"/>
  </p:clrMapOvr>
</p:sld>
</file>