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127fefee6340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50ead676ef4873"/>
  </p:sldMasterIdLst>
  <p:sldIdLst>
    <p:sldId xmlns:r="http://schemas.openxmlformats.org/officeDocument/2006/relationships" id="256" r:id="R4e0780c0e8534c53"/>
    <p:sldId xmlns:r="http://schemas.openxmlformats.org/officeDocument/2006/relationships" id="257" r:id="Re93549d894f34d51"/>
    <p:sldId xmlns:r="http://schemas.openxmlformats.org/officeDocument/2006/relationships" id="258" r:id="R06f309381d124c55"/>
    <p:sldId xmlns:r="http://schemas.openxmlformats.org/officeDocument/2006/relationships" id="259" r:id="R9408859676d943b5"/>
    <p:sldId xmlns:r="http://schemas.openxmlformats.org/officeDocument/2006/relationships" id="260" r:id="R26d2a323bf6c4fc5"/>
    <p:sldId xmlns:r="http://schemas.openxmlformats.org/officeDocument/2006/relationships" id="261" r:id="R60eea3dfc0374bcf"/>
    <p:sldId xmlns:r="http://schemas.openxmlformats.org/officeDocument/2006/relationships" id="262" r:id="R34657d40863a43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0ead676ef4873" /><Relationship Type="http://schemas.openxmlformats.org/officeDocument/2006/relationships/slide" Target="/ppt/slides/slide1.xml" Id="R4e0780c0e8534c53" /><Relationship Type="http://schemas.openxmlformats.org/officeDocument/2006/relationships/slide" Target="/ppt/slides/slide2.xml" Id="Re93549d894f34d51" /><Relationship Type="http://schemas.openxmlformats.org/officeDocument/2006/relationships/slide" Target="/ppt/slides/slide3.xml" Id="R06f309381d124c55" /><Relationship Type="http://schemas.openxmlformats.org/officeDocument/2006/relationships/slide" Target="/ppt/slides/slide4.xml" Id="R9408859676d943b5" /><Relationship Type="http://schemas.openxmlformats.org/officeDocument/2006/relationships/slide" Target="/ppt/slides/slide5.xml" Id="R26d2a323bf6c4fc5" /><Relationship Type="http://schemas.openxmlformats.org/officeDocument/2006/relationships/slide" Target="/ppt/slides/slide6.xml" Id="R60eea3dfc0374bcf" /><Relationship Type="http://schemas.openxmlformats.org/officeDocument/2006/relationships/slide" Target="/ppt/slides/slide7.xml" Id="R34657d40863a43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9378c414a4c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8f17157ca40e2" /><Relationship Type="http://schemas.openxmlformats.org/officeDocument/2006/relationships/theme" Target="/ppt/slideMasters/theme/theme1.xml" Id="R1a13fc0c1e1442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f8f17157ca40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feb91668f4e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25e5c719640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439306c6f4f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f5e6013c74d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090373a9b42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43751332b43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595d6e6264b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SLIPPAGE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SLIPPAGE INVEST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1 013 645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1 112 336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ELLIS JOAKIM GREVE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Joakim Ellis, Prost Christies vei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927 146 193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