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73d2e2c6340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14cbb17694282"/>
  </p:sldMasterIdLst>
  <p:sldIdLst>
    <p:sldId xmlns:r="http://schemas.openxmlformats.org/officeDocument/2006/relationships" id="256" r:id="R875c92951c06499e"/>
    <p:sldId xmlns:r="http://schemas.openxmlformats.org/officeDocument/2006/relationships" id="257" r:id="R390d6bf5f01a4d62"/>
    <p:sldId xmlns:r="http://schemas.openxmlformats.org/officeDocument/2006/relationships" id="258" r:id="R94ba9910f6564a36"/>
    <p:sldId xmlns:r="http://schemas.openxmlformats.org/officeDocument/2006/relationships" id="259" r:id="Rd0af888568ef4f74"/>
    <p:sldId xmlns:r="http://schemas.openxmlformats.org/officeDocument/2006/relationships" id="260" r:id="Ree4d223e437f4f74"/>
    <p:sldId xmlns:r="http://schemas.openxmlformats.org/officeDocument/2006/relationships" id="261" r:id="R0d96fd9b07f7494d"/>
    <p:sldId xmlns:r="http://schemas.openxmlformats.org/officeDocument/2006/relationships" id="262" r:id="R872f63dd0ea1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14cbb17694282" /><Relationship Type="http://schemas.openxmlformats.org/officeDocument/2006/relationships/slide" Target="/ppt/slides/slide1.xml" Id="R875c92951c06499e" /><Relationship Type="http://schemas.openxmlformats.org/officeDocument/2006/relationships/slide" Target="/ppt/slides/slide2.xml" Id="R390d6bf5f01a4d62" /><Relationship Type="http://schemas.openxmlformats.org/officeDocument/2006/relationships/slide" Target="/ppt/slides/slide3.xml" Id="R94ba9910f6564a36" /><Relationship Type="http://schemas.openxmlformats.org/officeDocument/2006/relationships/slide" Target="/ppt/slides/slide4.xml" Id="Rd0af888568ef4f74" /><Relationship Type="http://schemas.openxmlformats.org/officeDocument/2006/relationships/slide" Target="/ppt/slides/slide5.xml" Id="Ree4d223e437f4f74" /><Relationship Type="http://schemas.openxmlformats.org/officeDocument/2006/relationships/slide" Target="/ppt/slides/slide6.xml" Id="R0d96fd9b07f7494d" /><Relationship Type="http://schemas.openxmlformats.org/officeDocument/2006/relationships/slide" Target="/ppt/slides/slide7.xml" Id="R872f63dd0ea1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47792051d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249dd3edd44a3" /><Relationship Type="http://schemas.openxmlformats.org/officeDocument/2006/relationships/theme" Target="/ppt/slideMasters/theme/theme1.xml" Id="R7961b80e67b5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249dd3edd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42385faa4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b9f9b0580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e0d17ed32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7eb9ff667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c5979011c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cb84e875247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dd5f7df4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ALVDAL FOLLDAL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ALVDAL FOLLDAL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1 275 516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3 177 867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HØIBERG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927 149 699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ALVDAL FOLLDAL AS</a:t>
            </a:r>
          </a:p>
        </p:txBody>
      </p:sp>
    </p:spTree>
  </p:cSld>
  <p:clrMapOvr>
    <a:masterClrMapping xmlns:a="http://schemas.openxmlformats.org/drawingml/2006/main"/>
  </p:clrMapOvr>
</p:sld>
</file>