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95f876ed3f4c7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8ded29c5674081"/>
  </p:sldMasterIdLst>
  <p:sldIdLst>
    <p:sldId xmlns:r="http://schemas.openxmlformats.org/officeDocument/2006/relationships" id="256" r:id="R43b0ee4df4e0461f"/>
    <p:sldId xmlns:r="http://schemas.openxmlformats.org/officeDocument/2006/relationships" id="257" r:id="R6812bfcd44794bb9"/>
    <p:sldId xmlns:r="http://schemas.openxmlformats.org/officeDocument/2006/relationships" id="258" r:id="R7f3a7d3359e14599"/>
    <p:sldId xmlns:r="http://schemas.openxmlformats.org/officeDocument/2006/relationships" id="259" r:id="Rece582c4691944d4"/>
    <p:sldId xmlns:r="http://schemas.openxmlformats.org/officeDocument/2006/relationships" id="260" r:id="Rf773774c46804ba2"/>
    <p:sldId xmlns:r="http://schemas.openxmlformats.org/officeDocument/2006/relationships" id="261" r:id="R55290ec6a86a4ae4"/>
    <p:sldId xmlns:r="http://schemas.openxmlformats.org/officeDocument/2006/relationships" id="262" r:id="R44df6e89747340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8ded29c5674081" /><Relationship Type="http://schemas.openxmlformats.org/officeDocument/2006/relationships/slide" Target="/ppt/slides/slide1.xml" Id="R43b0ee4df4e0461f" /><Relationship Type="http://schemas.openxmlformats.org/officeDocument/2006/relationships/slide" Target="/ppt/slides/slide2.xml" Id="R6812bfcd44794bb9" /><Relationship Type="http://schemas.openxmlformats.org/officeDocument/2006/relationships/slide" Target="/ppt/slides/slide3.xml" Id="R7f3a7d3359e14599" /><Relationship Type="http://schemas.openxmlformats.org/officeDocument/2006/relationships/slide" Target="/ppt/slides/slide4.xml" Id="Rece582c4691944d4" /><Relationship Type="http://schemas.openxmlformats.org/officeDocument/2006/relationships/slide" Target="/ppt/slides/slide5.xml" Id="Rf773774c46804ba2" /><Relationship Type="http://schemas.openxmlformats.org/officeDocument/2006/relationships/slide" Target="/ppt/slides/slide6.xml" Id="R55290ec6a86a4ae4" /><Relationship Type="http://schemas.openxmlformats.org/officeDocument/2006/relationships/slide" Target="/ppt/slides/slide7.xml" Id="R44df6e89747340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045f89fbd3046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e957c3ae34a81" /><Relationship Type="http://schemas.openxmlformats.org/officeDocument/2006/relationships/theme" Target="/ppt/slideMasters/theme/theme1.xml" Id="Rc4083c9bf8aa43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9de957c3ae34a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1ac037e33c4a2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f737bafde448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0a963f292e42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2a169ce7c248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679105f234e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43df15e6454e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29b10daeb74c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KLART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KLART REGNSKAP AS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3 333 150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333 983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265 663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429 154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1 041 464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BIGGIE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KOLIBRI KAPITAL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4836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post@klartregnskap.no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www.klartregnskap.no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927 151 189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KLART REGNSKAP AS</a:t>
            </a:r>
          </a:p>
        </p:txBody>
      </p:sp>
    </p:spTree>
  </p:cSld>
  <p:clrMapOvr>
    <a:masterClrMapping xmlns:a="http://schemas.openxmlformats.org/drawingml/2006/main"/>
  </p:clrMapOvr>
</p:sld>
</file>