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2efd86fa9744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a2088eaa034e71"/>
  </p:sldMasterIdLst>
  <p:sldIdLst>
    <p:sldId xmlns:r="http://schemas.openxmlformats.org/officeDocument/2006/relationships" id="256" r:id="Rb33cb4d25b2a4562"/>
    <p:sldId xmlns:r="http://schemas.openxmlformats.org/officeDocument/2006/relationships" id="257" r:id="R6629924ab96a4ef0"/>
    <p:sldId xmlns:r="http://schemas.openxmlformats.org/officeDocument/2006/relationships" id="258" r:id="R2604141efdde46ef"/>
    <p:sldId xmlns:r="http://schemas.openxmlformats.org/officeDocument/2006/relationships" id="259" r:id="Rfb6a93a64a1549cb"/>
    <p:sldId xmlns:r="http://schemas.openxmlformats.org/officeDocument/2006/relationships" id="260" r:id="R14c4194d20bc4062"/>
    <p:sldId xmlns:r="http://schemas.openxmlformats.org/officeDocument/2006/relationships" id="261" r:id="R314549bc46fe4264"/>
    <p:sldId xmlns:r="http://schemas.openxmlformats.org/officeDocument/2006/relationships" id="262" r:id="R21930261c04e45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a2088eaa034e71" /><Relationship Type="http://schemas.openxmlformats.org/officeDocument/2006/relationships/slide" Target="/ppt/slides/slide1.xml" Id="Rb33cb4d25b2a4562" /><Relationship Type="http://schemas.openxmlformats.org/officeDocument/2006/relationships/slide" Target="/ppt/slides/slide2.xml" Id="R6629924ab96a4ef0" /><Relationship Type="http://schemas.openxmlformats.org/officeDocument/2006/relationships/slide" Target="/ppt/slides/slide3.xml" Id="R2604141efdde46ef" /><Relationship Type="http://schemas.openxmlformats.org/officeDocument/2006/relationships/slide" Target="/ppt/slides/slide4.xml" Id="Rfb6a93a64a1549cb" /><Relationship Type="http://schemas.openxmlformats.org/officeDocument/2006/relationships/slide" Target="/ppt/slides/slide5.xml" Id="R14c4194d20bc4062" /><Relationship Type="http://schemas.openxmlformats.org/officeDocument/2006/relationships/slide" Target="/ppt/slides/slide6.xml" Id="R314549bc46fe4264" /><Relationship Type="http://schemas.openxmlformats.org/officeDocument/2006/relationships/slide" Target="/ppt/slides/slide7.xml" Id="R21930261c04e45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8999761e5746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e1f097eebf4e67" /><Relationship Type="http://schemas.openxmlformats.org/officeDocument/2006/relationships/theme" Target="/ppt/slideMasters/theme/theme1.xml" Id="Rad7afb3e9e314b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e1f097eebf4e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88d6a405e748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16ef7700b542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4d131b17d843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9d6449662944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1c8fdd077245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42103b203344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f84064bc0a4b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51 210 549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40 455 655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46 992 500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549 573 045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596 334 881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KAGGE AS  –  17,5 %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MAEMA AS  –  17,5 %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PEMAKAP AS  –  17,5 %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KAGGE AS  –  10,7 %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PEMAKAP AS  –  10,7 %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MAEMA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927 151 243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TORKAP AS</a:t>
            </a:r>
          </a:p>
        </p:txBody>
      </p:sp>
    </p:spTree>
  </p:cSld>
  <p:clrMapOvr>
    <a:masterClrMapping xmlns:a="http://schemas.openxmlformats.org/drawingml/2006/main"/>
  </p:clrMapOvr>
</p:sld>
</file>