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9bad462880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eac4d66454bfe"/>
  </p:sldMasterIdLst>
  <p:sldIdLst>
    <p:sldId xmlns:r="http://schemas.openxmlformats.org/officeDocument/2006/relationships" id="256" r:id="R42dc526d36c44886"/>
    <p:sldId xmlns:r="http://schemas.openxmlformats.org/officeDocument/2006/relationships" id="257" r:id="Rcb9e01528bbe4571"/>
    <p:sldId xmlns:r="http://schemas.openxmlformats.org/officeDocument/2006/relationships" id="258" r:id="R94cde60474654c1c"/>
    <p:sldId xmlns:r="http://schemas.openxmlformats.org/officeDocument/2006/relationships" id="259" r:id="R754a7ac030c34553"/>
    <p:sldId xmlns:r="http://schemas.openxmlformats.org/officeDocument/2006/relationships" id="260" r:id="Rea7335d5386a4fb7"/>
    <p:sldId xmlns:r="http://schemas.openxmlformats.org/officeDocument/2006/relationships" id="261" r:id="R6b798e2f4ddc4949"/>
    <p:sldId xmlns:r="http://schemas.openxmlformats.org/officeDocument/2006/relationships" id="262" r:id="R4654cf959265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eac4d66454bfe" /><Relationship Type="http://schemas.openxmlformats.org/officeDocument/2006/relationships/slide" Target="/ppt/slides/slide1.xml" Id="R42dc526d36c44886" /><Relationship Type="http://schemas.openxmlformats.org/officeDocument/2006/relationships/slide" Target="/ppt/slides/slide2.xml" Id="Rcb9e01528bbe4571" /><Relationship Type="http://schemas.openxmlformats.org/officeDocument/2006/relationships/slide" Target="/ppt/slides/slide3.xml" Id="R94cde60474654c1c" /><Relationship Type="http://schemas.openxmlformats.org/officeDocument/2006/relationships/slide" Target="/ppt/slides/slide4.xml" Id="R754a7ac030c34553" /><Relationship Type="http://schemas.openxmlformats.org/officeDocument/2006/relationships/slide" Target="/ppt/slides/slide5.xml" Id="Rea7335d5386a4fb7" /><Relationship Type="http://schemas.openxmlformats.org/officeDocument/2006/relationships/slide" Target="/ppt/slides/slide6.xml" Id="R6b798e2f4ddc4949" /><Relationship Type="http://schemas.openxmlformats.org/officeDocument/2006/relationships/slide" Target="/ppt/slides/slide7.xml" Id="R4654cf959265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3e0fb4635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c564768b24e34" /><Relationship Type="http://schemas.openxmlformats.org/officeDocument/2006/relationships/theme" Target="/ppt/slideMasters/theme/theme1.xml" Id="R4ba010b2f752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c564768b2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e2f32233b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e248e33e8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b50018d14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742553b2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6bbd0e32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ee63771c8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f7a590ae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AHDA HOLDING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KOOPMANS PIETER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KOOPMANS-HOLTROP AAFKE 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HOLDING AS</a:t>
            </a:r>
          </a:p>
        </p:txBody>
      </p:sp>
    </p:spTree>
  </p:cSld>
  <p:clrMapOvr>
    <a:masterClrMapping xmlns:a="http://schemas.openxmlformats.org/drawingml/2006/main"/>
  </p:clrMapOvr>
</p:sld>
</file>