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030f6ea0c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a46fd31a84f75"/>
  </p:sldMasterIdLst>
  <p:sldIdLst>
    <p:sldId xmlns:r="http://schemas.openxmlformats.org/officeDocument/2006/relationships" id="256" r:id="Rba0a2c31a75449ff"/>
    <p:sldId xmlns:r="http://schemas.openxmlformats.org/officeDocument/2006/relationships" id="257" r:id="R9e3ed96415344ff3"/>
    <p:sldId xmlns:r="http://schemas.openxmlformats.org/officeDocument/2006/relationships" id="258" r:id="Re17ad5ee473b4dfa"/>
    <p:sldId xmlns:r="http://schemas.openxmlformats.org/officeDocument/2006/relationships" id="259" r:id="Ra218b589f4dc4c64"/>
    <p:sldId xmlns:r="http://schemas.openxmlformats.org/officeDocument/2006/relationships" id="260" r:id="Rb1a4b5fa3963407f"/>
    <p:sldId xmlns:r="http://schemas.openxmlformats.org/officeDocument/2006/relationships" id="261" r:id="R816fe20d1b49489f"/>
    <p:sldId xmlns:r="http://schemas.openxmlformats.org/officeDocument/2006/relationships" id="262" r:id="Ra9df0a44c8d7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a46fd31a84f75" /><Relationship Type="http://schemas.openxmlformats.org/officeDocument/2006/relationships/slide" Target="/ppt/slides/slide1.xml" Id="Rba0a2c31a75449ff" /><Relationship Type="http://schemas.openxmlformats.org/officeDocument/2006/relationships/slide" Target="/ppt/slides/slide2.xml" Id="R9e3ed96415344ff3" /><Relationship Type="http://schemas.openxmlformats.org/officeDocument/2006/relationships/slide" Target="/ppt/slides/slide3.xml" Id="Re17ad5ee473b4dfa" /><Relationship Type="http://schemas.openxmlformats.org/officeDocument/2006/relationships/slide" Target="/ppt/slides/slide4.xml" Id="Ra218b589f4dc4c64" /><Relationship Type="http://schemas.openxmlformats.org/officeDocument/2006/relationships/slide" Target="/ppt/slides/slide5.xml" Id="Rb1a4b5fa3963407f" /><Relationship Type="http://schemas.openxmlformats.org/officeDocument/2006/relationships/slide" Target="/ppt/slides/slide6.xml" Id="R816fe20d1b49489f" /><Relationship Type="http://schemas.openxmlformats.org/officeDocument/2006/relationships/slide" Target="/ppt/slides/slide7.xml" Id="Ra9df0a44c8d7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a66363a93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96a0b3284c4d" /><Relationship Type="http://schemas.openxmlformats.org/officeDocument/2006/relationships/theme" Target="/ppt/slideMasters/theme/theme1.xml" Id="R3dbea394548c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096a0b328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5efa4f534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861171e3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3d33b79e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c67668ff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860be137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26e372fc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f5ef5946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HEMEA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ESPEGARD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HEMEA HOLDING AS</a:t>
            </a:r>
          </a:p>
        </p:txBody>
      </p:sp>
    </p:spTree>
  </p:cSld>
  <p:clrMapOvr>
    <a:masterClrMapping xmlns:a="http://schemas.openxmlformats.org/drawingml/2006/main"/>
  </p:clrMapOvr>
</p:sld>
</file>