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1507f431f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9d3f9161c453f"/>
  </p:sldMasterIdLst>
  <p:sldIdLst>
    <p:sldId xmlns:r="http://schemas.openxmlformats.org/officeDocument/2006/relationships" id="256" r:id="R147fdfd976744796"/>
    <p:sldId xmlns:r="http://schemas.openxmlformats.org/officeDocument/2006/relationships" id="257" r:id="R2330a95e4aea4e15"/>
    <p:sldId xmlns:r="http://schemas.openxmlformats.org/officeDocument/2006/relationships" id="258" r:id="R5660d5169dc249ba"/>
    <p:sldId xmlns:r="http://schemas.openxmlformats.org/officeDocument/2006/relationships" id="259" r:id="Rcdb0de80bcd34467"/>
    <p:sldId xmlns:r="http://schemas.openxmlformats.org/officeDocument/2006/relationships" id="260" r:id="R17fb433717c9495d"/>
    <p:sldId xmlns:r="http://schemas.openxmlformats.org/officeDocument/2006/relationships" id="261" r:id="R4bcb2d6cb244431d"/>
    <p:sldId xmlns:r="http://schemas.openxmlformats.org/officeDocument/2006/relationships" id="262" r:id="Rf4f4be6fb51247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9d3f9161c453f" /><Relationship Type="http://schemas.openxmlformats.org/officeDocument/2006/relationships/slide" Target="/ppt/slides/slide1.xml" Id="R147fdfd976744796" /><Relationship Type="http://schemas.openxmlformats.org/officeDocument/2006/relationships/slide" Target="/ppt/slides/slide2.xml" Id="R2330a95e4aea4e15" /><Relationship Type="http://schemas.openxmlformats.org/officeDocument/2006/relationships/slide" Target="/ppt/slides/slide3.xml" Id="R5660d5169dc249ba" /><Relationship Type="http://schemas.openxmlformats.org/officeDocument/2006/relationships/slide" Target="/ppt/slides/slide4.xml" Id="Rcdb0de80bcd34467" /><Relationship Type="http://schemas.openxmlformats.org/officeDocument/2006/relationships/slide" Target="/ppt/slides/slide5.xml" Id="R17fb433717c9495d" /><Relationship Type="http://schemas.openxmlformats.org/officeDocument/2006/relationships/slide" Target="/ppt/slides/slide6.xml" Id="R4bcb2d6cb244431d" /><Relationship Type="http://schemas.openxmlformats.org/officeDocument/2006/relationships/slide" Target="/ppt/slides/slide7.xml" Id="Rf4f4be6fb51247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6e44f387442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1cc24e5a34680" /><Relationship Type="http://schemas.openxmlformats.org/officeDocument/2006/relationships/theme" Target="/ppt/slideMasters/theme/theme1.xml" Id="R9fbc2c81c0b3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1cc24e5a3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eb2b0a5d2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d7a44b824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52f8f9772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fdd70a350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3cdb42794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38bb20164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1ee7f7dde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FAGBYGG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FAGBYGG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−888 734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−10 605 033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OTU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JEHT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TOMMY ANDRÉ HUS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ZAFAR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FAGBYGG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Raglamyrvegen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5536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927 153 165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FAGBYGG AS</a:t>
            </a:r>
          </a:p>
        </p:txBody>
      </p:sp>
    </p:spTree>
  </p:cSld>
  <p:clrMapOvr>
    <a:masterClrMapping xmlns:a="http://schemas.openxmlformats.org/drawingml/2006/main"/>
  </p:clrMapOvr>
</p:sld>
</file>