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90f9dc555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961c56d43434c"/>
  </p:sldMasterIdLst>
  <p:sldIdLst>
    <p:sldId xmlns:r="http://schemas.openxmlformats.org/officeDocument/2006/relationships" id="256" r:id="R491791c0432c4acf"/>
    <p:sldId xmlns:r="http://schemas.openxmlformats.org/officeDocument/2006/relationships" id="257" r:id="R4e3c85c1c8374099"/>
    <p:sldId xmlns:r="http://schemas.openxmlformats.org/officeDocument/2006/relationships" id="258" r:id="Rbed2b62790684bc6"/>
    <p:sldId xmlns:r="http://schemas.openxmlformats.org/officeDocument/2006/relationships" id="259" r:id="R8aa9a3ea10cb4a15"/>
    <p:sldId xmlns:r="http://schemas.openxmlformats.org/officeDocument/2006/relationships" id="260" r:id="R18f0bb234c4c456d"/>
    <p:sldId xmlns:r="http://schemas.openxmlformats.org/officeDocument/2006/relationships" id="261" r:id="R4efd5eeaa6c440ba"/>
    <p:sldId xmlns:r="http://schemas.openxmlformats.org/officeDocument/2006/relationships" id="262" r:id="R7c7981f69f43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961c56d43434c" /><Relationship Type="http://schemas.openxmlformats.org/officeDocument/2006/relationships/slide" Target="/ppt/slides/slide1.xml" Id="R491791c0432c4acf" /><Relationship Type="http://schemas.openxmlformats.org/officeDocument/2006/relationships/slide" Target="/ppt/slides/slide2.xml" Id="R4e3c85c1c8374099" /><Relationship Type="http://schemas.openxmlformats.org/officeDocument/2006/relationships/slide" Target="/ppt/slides/slide3.xml" Id="Rbed2b62790684bc6" /><Relationship Type="http://schemas.openxmlformats.org/officeDocument/2006/relationships/slide" Target="/ppt/slides/slide4.xml" Id="R8aa9a3ea10cb4a15" /><Relationship Type="http://schemas.openxmlformats.org/officeDocument/2006/relationships/slide" Target="/ppt/slides/slide5.xml" Id="R18f0bb234c4c456d" /><Relationship Type="http://schemas.openxmlformats.org/officeDocument/2006/relationships/slide" Target="/ppt/slides/slide6.xml" Id="R4efd5eeaa6c440ba" /><Relationship Type="http://schemas.openxmlformats.org/officeDocument/2006/relationships/slide" Target="/ppt/slides/slide7.xml" Id="R7c7981f69f43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1433c9513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93301e60449f7" /><Relationship Type="http://schemas.openxmlformats.org/officeDocument/2006/relationships/theme" Target="/ppt/slideMasters/theme/theme1.xml" Id="R9760e3f2b07e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93301e604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82563e39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0a3b0dfdb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886c8097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ac06540f7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ea4f8636f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9fc03998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f8c1d3ca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BOTN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 ELEKTRO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40 798 052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2 250 779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10 445 748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21 245 741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 ELEKTRO AS</a:t>
            </a:r>
          </a:p>
        </p:txBody>
      </p:sp>
    </p:spTree>
  </p:cSld>
  <p:clrMapOvr>
    <a:masterClrMapping xmlns:a="http://schemas.openxmlformats.org/drawingml/2006/main"/>
  </p:clrMapOvr>
</p:sld>
</file>