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4d36aaf2e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e9b86e66d422e"/>
  </p:sldMasterIdLst>
  <p:sldIdLst>
    <p:sldId xmlns:r="http://schemas.openxmlformats.org/officeDocument/2006/relationships" id="256" r:id="R5a99b562ef5d4fb0"/>
    <p:sldId xmlns:r="http://schemas.openxmlformats.org/officeDocument/2006/relationships" id="257" r:id="Rd096938a85ce4bc1"/>
    <p:sldId xmlns:r="http://schemas.openxmlformats.org/officeDocument/2006/relationships" id="258" r:id="R99092f8aa1034b71"/>
    <p:sldId xmlns:r="http://schemas.openxmlformats.org/officeDocument/2006/relationships" id="259" r:id="R37cedd734a3e42df"/>
    <p:sldId xmlns:r="http://schemas.openxmlformats.org/officeDocument/2006/relationships" id="260" r:id="Rc37c5ded3f444b17"/>
    <p:sldId xmlns:r="http://schemas.openxmlformats.org/officeDocument/2006/relationships" id="261" r:id="R4df42ad3af004ce7"/>
    <p:sldId xmlns:r="http://schemas.openxmlformats.org/officeDocument/2006/relationships" id="262" r:id="R8089b75ae806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e9b86e66d422e" /><Relationship Type="http://schemas.openxmlformats.org/officeDocument/2006/relationships/slide" Target="/ppt/slides/slide1.xml" Id="R5a99b562ef5d4fb0" /><Relationship Type="http://schemas.openxmlformats.org/officeDocument/2006/relationships/slide" Target="/ppt/slides/slide2.xml" Id="Rd096938a85ce4bc1" /><Relationship Type="http://schemas.openxmlformats.org/officeDocument/2006/relationships/slide" Target="/ppt/slides/slide3.xml" Id="R99092f8aa1034b71" /><Relationship Type="http://schemas.openxmlformats.org/officeDocument/2006/relationships/slide" Target="/ppt/slides/slide4.xml" Id="R37cedd734a3e42df" /><Relationship Type="http://schemas.openxmlformats.org/officeDocument/2006/relationships/slide" Target="/ppt/slides/slide5.xml" Id="Rc37c5ded3f444b17" /><Relationship Type="http://schemas.openxmlformats.org/officeDocument/2006/relationships/slide" Target="/ppt/slides/slide6.xml" Id="R4df42ad3af004ce7" /><Relationship Type="http://schemas.openxmlformats.org/officeDocument/2006/relationships/slide" Target="/ppt/slides/slide7.xml" Id="R8089b75ae806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1b031f333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ba37ec96454e" /><Relationship Type="http://schemas.openxmlformats.org/officeDocument/2006/relationships/theme" Target="/ppt/slideMasters/theme/theme1.xml" Id="R2b48196244cf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3ba37ec96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ef21b9a0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497c3c916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80a5bf9f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090f6f7c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8e8862c1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75374195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e2bdb849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STORDALEN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STORDALEN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STORDALEN HOLDING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STORDALEN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STORDALEN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STORDALEN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2 560 490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2 772 348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STORDALEN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STORDALEN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3614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927 157 969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STORDALEN HOLDING AS</a:t>
            </a:r>
          </a:p>
        </p:txBody>
      </p:sp>
    </p:spTree>
  </p:cSld>
  <p:clrMapOvr>
    <a:masterClrMapping xmlns:a="http://schemas.openxmlformats.org/drawingml/2006/main"/>
  </p:clrMapOvr>
</p:sld>
</file>