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034db10b8d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1e8bc83f6e427d"/>
  </p:sldMasterIdLst>
  <p:sldIdLst>
    <p:sldId xmlns:r="http://schemas.openxmlformats.org/officeDocument/2006/relationships" id="256" r:id="R37b3900f79764e1c"/>
    <p:sldId xmlns:r="http://schemas.openxmlformats.org/officeDocument/2006/relationships" id="257" r:id="R6e87ac697f1d4b28"/>
    <p:sldId xmlns:r="http://schemas.openxmlformats.org/officeDocument/2006/relationships" id="258" r:id="Re2ec68fb48894f3d"/>
    <p:sldId xmlns:r="http://schemas.openxmlformats.org/officeDocument/2006/relationships" id="259" r:id="R9cf9fa8a1ceb4e2e"/>
    <p:sldId xmlns:r="http://schemas.openxmlformats.org/officeDocument/2006/relationships" id="260" r:id="Rbed3a03414c547e5"/>
    <p:sldId xmlns:r="http://schemas.openxmlformats.org/officeDocument/2006/relationships" id="261" r:id="R2c284b44fbb34a99"/>
    <p:sldId xmlns:r="http://schemas.openxmlformats.org/officeDocument/2006/relationships" id="262" r:id="R265e45bd5d064f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e8bc83f6e427d" /><Relationship Type="http://schemas.openxmlformats.org/officeDocument/2006/relationships/slide" Target="/ppt/slides/slide1.xml" Id="R37b3900f79764e1c" /><Relationship Type="http://schemas.openxmlformats.org/officeDocument/2006/relationships/slide" Target="/ppt/slides/slide2.xml" Id="R6e87ac697f1d4b28" /><Relationship Type="http://schemas.openxmlformats.org/officeDocument/2006/relationships/slide" Target="/ppt/slides/slide3.xml" Id="Re2ec68fb48894f3d" /><Relationship Type="http://schemas.openxmlformats.org/officeDocument/2006/relationships/slide" Target="/ppt/slides/slide4.xml" Id="R9cf9fa8a1ceb4e2e" /><Relationship Type="http://schemas.openxmlformats.org/officeDocument/2006/relationships/slide" Target="/ppt/slides/slide5.xml" Id="Rbed3a03414c547e5" /><Relationship Type="http://schemas.openxmlformats.org/officeDocument/2006/relationships/slide" Target="/ppt/slides/slide6.xml" Id="R2c284b44fbb34a99" /><Relationship Type="http://schemas.openxmlformats.org/officeDocument/2006/relationships/slide" Target="/ppt/slides/slide7.xml" Id="R265e45bd5d064f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6ad60204b148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1f9b150f14096" /><Relationship Type="http://schemas.openxmlformats.org/officeDocument/2006/relationships/theme" Target="/ppt/slideMasters/theme/theme1.xml" Id="Rdc7b6faf0ce047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1f9b150f1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4c39ec30249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5b0ca935f4d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2848e87ae41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85098d587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b6e3aadd646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b3151a1874a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fe63fda8b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BILBEN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BILBEN INVEST ble etablert [år] og holder til i Stamsund.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KYRRE VINGERHAGEN BILBEN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Hellvikveien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8340 Stamsund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927 161 133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BILBEN INVEST</a:t>
            </a:r>
          </a:p>
        </p:txBody>
      </p:sp>
    </p:spTree>
  </p:cSld>
  <p:clrMapOvr>
    <a:masterClrMapping xmlns:a="http://schemas.openxmlformats.org/drawingml/2006/main"/>
  </p:clrMapOvr>
</p:sld>
</file>