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5a6a5721c344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5af10f83ee432f"/>
  </p:sldMasterIdLst>
  <p:sldIdLst>
    <p:sldId xmlns:r="http://schemas.openxmlformats.org/officeDocument/2006/relationships" id="256" r:id="R598accdf39914894"/>
    <p:sldId xmlns:r="http://schemas.openxmlformats.org/officeDocument/2006/relationships" id="257" r:id="R059b1803e955458c"/>
    <p:sldId xmlns:r="http://schemas.openxmlformats.org/officeDocument/2006/relationships" id="258" r:id="R96eceb1d910c4ccd"/>
    <p:sldId xmlns:r="http://schemas.openxmlformats.org/officeDocument/2006/relationships" id="259" r:id="R6cabe07b89d2499f"/>
    <p:sldId xmlns:r="http://schemas.openxmlformats.org/officeDocument/2006/relationships" id="260" r:id="R927245e3b86d4761"/>
    <p:sldId xmlns:r="http://schemas.openxmlformats.org/officeDocument/2006/relationships" id="261" r:id="R7087189c470a4d94"/>
    <p:sldId xmlns:r="http://schemas.openxmlformats.org/officeDocument/2006/relationships" id="262" r:id="Re4ac7a2b0aee4a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af10f83ee432f" /><Relationship Type="http://schemas.openxmlformats.org/officeDocument/2006/relationships/slide" Target="/ppt/slides/slide1.xml" Id="R598accdf39914894" /><Relationship Type="http://schemas.openxmlformats.org/officeDocument/2006/relationships/slide" Target="/ppt/slides/slide2.xml" Id="R059b1803e955458c" /><Relationship Type="http://schemas.openxmlformats.org/officeDocument/2006/relationships/slide" Target="/ppt/slides/slide3.xml" Id="R96eceb1d910c4ccd" /><Relationship Type="http://schemas.openxmlformats.org/officeDocument/2006/relationships/slide" Target="/ppt/slides/slide4.xml" Id="R6cabe07b89d2499f" /><Relationship Type="http://schemas.openxmlformats.org/officeDocument/2006/relationships/slide" Target="/ppt/slides/slide5.xml" Id="R927245e3b86d4761" /><Relationship Type="http://schemas.openxmlformats.org/officeDocument/2006/relationships/slide" Target="/ppt/slides/slide6.xml" Id="R7087189c470a4d94" /><Relationship Type="http://schemas.openxmlformats.org/officeDocument/2006/relationships/slide" Target="/ppt/slides/slide7.xml" Id="Re4ac7a2b0aee4a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f78fb0dba24c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363ac58764d16" /><Relationship Type="http://schemas.openxmlformats.org/officeDocument/2006/relationships/theme" Target="/ppt/slideMasters/theme/theme1.xml" Id="Rec914b54f47046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4363ac58764d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cd2a105f74b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92900a76f44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90b2d3d0c4c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e2ebafb8748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66f46f0ca4d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0950e3bec42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3b01bdc0e4e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FOLKESSON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FOLKESSON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253 956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322 026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522 161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FOLKESSON INA HJORTLAND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FOLKESSON JOAKIM NILS 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Munkebekken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927 162 555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FOLKESSON INVEST AS</a:t>
            </a:r>
          </a:p>
        </p:txBody>
      </p:sp>
    </p:spTree>
  </p:cSld>
  <p:clrMapOvr>
    <a:masterClrMapping xmlns:a="http://schemas.openxmlformats.org/drawingml/2006/main"/>
  </p:clrMapOvr>
</p:sld>
</file>