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e36510e32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957efa94a4517"/>
  </p:sldMasterIdLst>
  <p:sldIdLst>
    <p:sldId xmlns:r="http://schemas.openxmlformats.org/officeDocument/2006/relationships" id="256" r:id="R502dc7e1efda4ccd"/>
    <p:sldId xmlns:r="http://schemas.openxmlformats.org/officeDocument/2006/relationships" id="257" r:id="Rf13e61febaf34984"/>
    <p:sldId xmlns:r="http://schemas.openxmlformats.org/officeDocument/2006/relationships" id="258" r:id="R0d30eb92c8474e11"/>
    <p:sldId xmlns:r="http://schemas.openxmlformats.org/officeDocument/2006/relationships" id="259" r:id="Rc775b3948ab341da"/>
    <p:sldId xmlns:r="http://schemas.openxmlformats.org/officeDocument/2006/relationships" id="260" r:id="R7b80b26aa07e4149"/>
    <p:sldId xmlns:r="http://schemas.openxmlformats.org/officeDocument/2006/relationships" id="261" r:id="R98bee02b934741aa"/>
    <p:sldId xmlns:r="http://schemas.openxmlformats.org/officeDocument/2006/relationships" id="262" r:id="R7539bed11884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957efa94a4517" /><Relationship Type="http://schemas.openxmlformats.org/officeDocument/2006/relationships/slide" Target="/ppt/slides/slide1.xml" Id="R502dc7e1efda4ccd" /><Relationship Type="http://schemas.openxmlformats.org/officeDocument/2006/relationships/slide" Target="/ppt/slides/slide2.xml" Id="Rf13e61febaf34984" /><Relationship Type="http://schemas.openxmlformats.org/officeDocument/2006/relationships/slide" Target="/ppt/slides/slide3.xml" Id="R0d30eb92c8474e11" /><Relationship Type="http://schemas.openxmlformats.org/officeDocument/2006/relationships/slide" Target="/ppt/slides/slide4.xml" Id="Rc775b3948ab341da" /><Relationship Type="http://schemas.openxmlformats.org/officeDocument/2006/relationships/slide" Target="/ppt/slides/slide5.xml" Id="R7b80b26aa07e4149" /><Relationship Type="http://schemas.openxmlformats.org/officeDocument/2006/relationships/slide" Target="/ppt/slides/slide6.xml" Id="R98bee02b934741aa" /><Relationship Type="http://schemas.openxmlformats.org/officeDocument/2006/relationships/slide" Target="/ppt/slides/slide7.xml" Id="R7539bed11884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91dd22f03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096c42224224" /><Relationship Type="http://schemas.openxmlformats.org/officeDocument/2006/relationships/theme" Target="/ppt/slideMasters/theme/theme1.xml" Id="R7cd671ed7f7e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6096c4222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6e057bb8a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6edea05a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74008db3e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252f38fa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409a285b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2b8a014a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402374ae2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BRP MORMOR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BRP MORMOR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KETIL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BRP MORMOR AS</a:t>
            </a:r>
          </a:p>
        </p:txBody>
      </p:sp>
    </p:spTree>
  </p:cSld>
  <p:clrMapOvr>
    <a:masterClrMapping xmlns:a="http://schemas.openxmlformats.org/drawingml/2006/main"/>
  </p:clrMapOvr>
</p:sld>
</file>