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773b566be43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2666da90e4cd8"/>
  </p:sldMasterIdLst>
  <p:sldIdLst>
    <p:sldId xmlns:r="http://schemas.openxmlformats.org/officeDocument/2006/relationships" id="256" r:id="R6d063c6f362b48b5"/>
    <p:sldId xmlns:r="http://schemas.openxmlformats.org/officeDocument/2006/relationships" id="257" r:id="R97c049065a1b4718"/>
    <p:sldId xmlns:r="http://schemas.openxmlformats.org/officeDocument/2006/relationships" id="258" r:id="Rc369bd87f6fc445a"/>
    <p:sldId xmlns:r="http://schemas.openxmlformats.org/officeDocument/2006/relationships" id="259" r:id="Rb3b56f1a319b41fa"/>
    <p:sldId xmlns:r="http://schemas.openxmlformats.org/officeDocument/2006/relationships" id="260" r:id="Re68e5ea0d52b42c5"/>
    <p:sldId xmlns:r="http://schemas.openxmlformats.org/officeDocument/2006/relationships" id="261" r:id="Ra4902b2bf84e4102"/>
    <p:sldId xmlns:r="http://schemas.openxmlformats.org/officeDocument/2006/relationships" id="262" r:id="R968f88ba590e41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2666da90e4cd8" /><Relationship Type="http://schemas.openxmlformats.org/officeDocument/2006/relationships/slide" Target="/ppt/slides/slide1.xml" Id="R6d063c6f362b48b5" /><Relationship Type="http://schemas.openxmlformats.org/officeDocument/2006/relationships/slide" Target="/ppt/slides/slide2.xml" Id="R97c049065a1b4718" /><Relationship Type="http://schemas.openxmlformats.org/officeDocument/2006/relationships/slide" Target="/ppt/slides/slide3.xml" Id="Rc369bd87f6fc445a" /><Relationship Type="http://schemas.openxmlformats.org/officeDocument/2006/relationships/slide" Target="/ppt/slides/slide4.xml" Id="Rb3b56f1a319b41fa" /><Relationship Type="http://schemas.openxmlformats.org/officeDocument/2006/relationships/slide" Target="/ppt/slides/slide5.xml" Id="Re68e5ea0d52b42c5" /><Relationship Type="http://schemas.openxmlformats.org/officeDocument/2006/relationships/slide" Target="/ppt/slides/slide6.xml" Id="Ra4902b2bf84e4102" /><Relationship Type="http://schemas.openxmlformats.org/officeDocument/2006/relationships/slide" Target="/ppt/slides/slide7.xml" Id="R968f88ba590e41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53ade86ef4a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ddaf3ca784cc3" /><Relationship Type="http://schemas.openxmlformats.org/officeDocument/2006/relationships/theme" Target="/ppt/slideMasters/theme/theme1.xml" Id="R6ee65c965ea2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ddaf3ca78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510e31e2342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6e552d0d4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4cd1f124e48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02ce76dcf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99d132f8248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ee495921b43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48a372c234d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BRP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7 810 916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BRP MORMOR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Kalvøyvegen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927 164 930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BRP HOLDING AS</a:t>
            </a:r>
          </a:p>
        </p:txBody>
      </p:sp>
    </p:spTree>
  </p:cSld>
  <p:clrMapOvr>
    <a:masterClrMapping xmlns:a="http://schemas.openxmlformats.org/drawingml/2006/main"/>
  </p:clrMapOvr>
</p:sld>
</file>