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464c93cb36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9772985799431d"/>
  </p:sldMasterIdLst>
  <p:sldIdLst>
    <p:sldId xmlns:r="http://schemas.openxmlformats.org/officeDocument/2006/relationships" id="256" r:id="R4165afb1718e4e0e"/>
    <p:sldId xmlns:r="http://schemas.openxmlformats.org/officeDocument/2006/relationships" id="257" r:id="R4a7d7bafb855482a"/>
    <p:sldId xmlns:r="http://schemas.openxmlformats.org/officeDocument/2006/relationships" id="258" r:id="R81247e07ad964aeb"/>
    <p:sldId xmlns:r="http://schemas.openxmlformats.org/officeDocument/2006/relationships" id="259" r:id="R0842521ed62c4d79"/>
    <p:sldId xmlns:r="http://schemas.openxmlformats.org/officeDocument/2006/relationships" id="260" r:id="Rfc85e8be70e04cfc"/>
    <p:sldId xmlns:r="http://schemas.openxmlformats.org/officeDocument/2006/relationships" id="261" r:id="Ra6f5e3b1b553474d"/>
    <p:sldId xmlns:r="http://schemas.openxmlformats.org/officeDocument/2006/relationships" id="262" r:id="Rf7b991146a3943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9772985799431d" /><Relationship Type="http://schemas.openxmlformats.org/officeDocument/2006/relationships/slide" Target="/ppt/slides/slide1.xml" Id="R4165afb1718e4e0e" /><Relationship Type="http://schemas.openxmlformats.org/officeDocument/2006/relationships/slide" Target="/ppt/slides/slide2.xml" Id="R4a7d7bafb855482a" /><Relationship Type="http://schemas.openxmlformats.org/officeDocument/2006/relationships/slide" Target="/ppt/slides/slide3.xml" Id="R81247e07ad964aeb" /><Relationship Type="http://schemas.openxmlformats.org/officeDocument/2006/relationships/slide" Target="/ppt/slides/slide4.xml" Id="R0842521ed62c4d79" /><Relationship Type="http://schemas.openxmlformats.org/officeDocument/2006/relationships/slide" Target="/ppt/slides/slide5.xml" Id="Rfc85e8be70e04cfc" /><Relationship Type="http://schemas.openxmlformats.org/officeDocument/2006/relationships/slide" Target="/ppt/slides/slide6.xml" Id="Ra6f5e3b1b553474d" /><Relationship Type="http://schemas.openxmlformats.org/officeDocument/2006/relationships/slide" Target="/ppt/slides/slide7.xml" Id="Rf7b991146a3943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01b7b1d5d40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079abb76b480c" /><Relationship Type="http://schemas.openxmlformats.org/officeDocument/2006/relationships/theme" Target="/ppt/slideMasters/theme/theme1.xml" Id="Rfeba8de830e8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8079abb76b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93acc67e542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9b6f0562543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f683784a448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2d01ddb154a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71a4b73c943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17643337545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b39c9a4e140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HILLE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HILLE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HERMAN HILLE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Zinoberveien 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927 167 735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HILLE HOLDING AS</a:t>
            </a:r>
          </a:p>
        </p:txBody>
      </p:sp>
    </p:spTree>
  </p:cSld>
  <p:clrMapOvr>
    <a:masterClrMapping xmlns:a="http://schemas.openxmlformats.org/drawingml/2006/main"/>
  </p:clrMapOvr>
</p:sld>
</file>