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c3bc22cff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419ca92744504"/>
  </p:sldMasterIdLst>
  <p:sldIdLst>
    <p:sldId xmlns:r="http://schemas.openxmlformats.org/officeDocument/2006/relationships" id="256" r:id="R218a69db92b248c8"/>
    <p:sldId xmlns:r="http://schemas.openxmlformats.org/officeDocument/2006/relationships" id="257" r:id="R28372412bfc2411e"/>
    <p:sldId xmlns:r="http://schemas.openxmlformats.org/officeDocument/2006/relationships" id="258" r:id="Rdc7d5b602f14435b"/>
    <p:sldId xmlns:r="http://schemas.openxmlformats.org/officeDocument/2006/relationships" id="259" r:id="R54935692f56b4b46"/>
    <p:sldId xmlns:r="http://schemas.openxmlformats.org/officeDocument/2006/relationships" id="260" r:id="R656ccdbb54044cb8"/>
    <p:sldId xmlns:r="http://schemas.openxmlformats.org/officeDocument/2006/relationships" id="261" r:id="Rbf5c31d0e6454b69"/>
    <p:sldId xmlns:r="http://schemas.openxmlformats.org/officeDocument/2006/relationships" id="262" r:id="R4d62462b2ba4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419ca92744504" /><Relationship Type="http://schemas.openxmlformats.org/officeDocument/2006/relationships/slide" Target="/ppt/slides/slide1.xml" Id="R218a69db92b248c8" /><Relationship Type="http://schemas.openxmlformats.org/officeDocument/2006/relationships/slide" Target="/ppt/slides/slide2.xml" Id="R28372412bfc2411e" /><Relationship Type="http://schemas.openxmlformats.org/officeDocument/2006/relationships/slide" Target="/ppt/slides/slide3.xml" Id="Rdc7d5b602f14435b" /><Relationship Type="http://schemas.openxmlformats.org/officeDocument/2006/relationships/slide" Target="/ppt/slides/slide4.xml" Id="R54935692f56b4b46" /><Relationship Type="http://schemas.openxmlformats.org/officeDocument/2006/relationships/slide" Target="/ppt/slides/slide5.xml" Id="R656ccdbb54044cb8" /><Relationship Type="http://schemas.openxmlformats.org/officeDocument/2006/relationships/slide" Target="/ppt/slides/slide6.xml" Id="Rbf5c31d0e6454b69" /><Relationship Type="http://schemas.openxmlformats.org/officeDocument/2006/relationships/slide" Target="/ppt/slides/slide7.xml" Id="R4d62462b2ba4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e6b21c997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42a185cd4e7a" /><Relationship Type="http://schemas.openxmlformats.org/officeDocument/2006/relationships/theme" Target="/ppt/slideMasters/theme/theme1.xml" Id="R2bf9073d513545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b42a185cd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ec592c75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bc74f4a8c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385a2478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764c8a8fe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fcf349223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0554cfd2e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21e7c45c0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21 391 064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21 406 064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HOLDING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HMK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GTBA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RADIATORSERVICE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927 168 537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VEKST AS</a:t>
            </a:r>
          </a:p>
        </p:txBody>
      </p:sp>
    </p:spTree>
  </p:cSld>
  <p:clrMapOvr>
    <a:masterClrMapping xmlns:a="http://schemas.openxmlformats.org/drawingml/2006/main"/>
  </p:clrMapOvr>
</p:sld>
</file>