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0a60235d2d4e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48512e9b74f00"/>
  </p:sldMasterIdLst>
  <p:sldIdLst>
    <p:sldId xmlns:r="http://schemas.openxmlformats.org/officeDocument/2006/relationships" id="256" r:id="Ra77906f9d8164878"/>
    <p:sldId xmlns:r="http://schemas.openxmlformats.org/officeDocument/2006/relationships" id="257" r:id="R0de0bff874e2417a"/>
    <p:sldId xmlns:r="http://schemas.openxmlformats.org/officeDocument/2006/relationships" id="258" r:id="Rd0249e6fde8f4b3b"/>
    <p:sldId xmlns:r="http://schemas.openxmlformats.org/officeDocument/2006/relationships" id="259" r:id="Rb07e2898a79f45b5"/>
    <p:sldId xmlns:r="http://schemas.openxmlformats.org/officeDocument/2006/relationships" id="260" r:id="Rf9273cf942614da2"/>
    <p:sldId xmlns:r="http://schemas.openxmlformats.org/officeDocument/2006/relationships" id="261" r:id="R06cad2f5fb904992"/>
    <p:sldId xmlns:r="http://schemas.openxmlformats.org/officeDocument/2006/relationships" id="262" r:id="Rabcbab1d263143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48512e9b74f00" /><Relationship Type="http://schemas.openxmlformats.org/officeDocument/2006/relationships/slide" Target="/ppt/slides/slide1.xml" Id="Ra77906f9d8164878" /><Relationship Type="http://schemas.openxmlformats.org/officeDocument/2006/relationships/slide" Target="/ppt/slides/slide2.xml" Id="R0de0bff874e2417a" /><Relationship Type="http://schemas.openxmlformats.org/officeDocument/2006/relationships/slide" Target="/ppt/slides/slide3.xml" Id="Rd0249e6fde8f4b3b" /><Relationship Type="http://schemas.openxmlformats.org/officeDocument/2006/relationships/slide" Target="/ppt/slides/slide4.xml" Id="Rb07e2898a79f45b5" /><Relationship Type="http://schemas.openxmlformats.org/officeDocument/2006/relationships/slide" Target="/ppt/slides/slide5.xml" Id="Rf9273cf942614da2" /><Relationship Type="http://schemas.openxmlformats.org/officeDocument/2006/relationships/slide" Target="/ppt/slides/slide6.xml" Id="R06cad2f5fb904992" /><Relationship Type="http://schemas.openxmlformats.org/officeDocument/2006/relationships/slide" Target="/ppt/slides/slide7.xml" Id="Rabcbab1d263143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cbc607252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968b9969e492c" /><Relationship Type="http://schemas.openxmlformats.org/officeDocument/2006/relationships/theme" Target="/ppt/slideMasters/theme/theme1.xml" Id="R7455163a7a9c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968b9969e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f4407cd54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122d10c9748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54518d17c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8cc00b270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cd19eb6f549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a98c710fd4c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e2cbb385343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STÅHL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STÅHL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8 196 312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35 639 221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40 919 029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STÅHL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72B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STÅHL HOLDING AS</a:t>
            </a:r>
          </a:p>
        </p:txBody>
      </p:sp>
    </p:spTree>
  </p:cSld>
  <p:clrMapOvr>
    <a:masterClrMapping xmlns:a="http://schemas.openxmlformats.org/drawingml/2006/main"/>
  </p:clrMapOvr>
</p:sld>
</file>