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15d0e93ad43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3e3fdd62e4d19"/>
  </p:sldMasterIdLst>
  <p:sldIdLst>
    <p:sldId xmlns:r="http://schemas.openxmlformats.org/officeDocument/2006/relationships" id="256" r:id="Re0ca50e782be450c"/>
    <p:sldId xmlns:r="http://schemas.openxmlformats.org/officeDocument/2006/relationships" id="257" r:id="Rb06472fad7fd4072"/>
    <p:sldId xmlns:r="http://schemas.openxmlformats.org/officeDocument/2006/relationships" id="258" r:id="R132b9e29c31c40d9"/>
    <p:sldId xmlns:r="http://schemas.openxmlformats.org/officeDocument/2006/relationships" id="259" r:id="R370c2e8bd9b643d8"/>
    <p:sldId xmlns:r="http://schemas.openxmlformats.org/officeDocument/2006/relationships" id="260" r:id="Rd23c310f7b854bed"/>
    <p:sldId xmlns:r="http://schemas.openxmlformats.org/officeDocument/2006/relationships" id="261" r:id="Rbf2fda57d77549f2"/>
    <p:sldId xmlns:r="http://schemas.openxmlformats.org/officeDocument/2006/relationships" id="262" r:id="R34cc7804f8be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3e3fdd62e4d19" /><Relationship Type="http://schemas.openxmlformats.org/officeDocument/2006/relationships/slide" Target="/ppt/slides/slide1.xml" Id="Re0ca50e782be450c" /><Relationship Type="http://schemas.openxmlformats.org/officeDocument/2006/relationships/slide" Target="/ppt/slides/slide2.xml" Id="Rb06472fad7fd4072" /><Relationship Type="http://schemas.openxmlformats.org/officeDocument/2006/relationships/slide" Target="/ppt/slides/slide3.xml" Id="R132b9e29c31c40d9" /><Relationship Type="http://schemas.openxmlformats.org/officeDocument/2006/relationships/slide" Target="/ppt/slides/slide4.xml" Id="R370c2e8bd9b643d8" /><Relationship Type="http://schemas.openxmlformats.org/officeDocument/2006/relationships/slide" Target="/ppt/slides/slide5.xml" Id="Rd23c310f7b854bed" /><Relationship Type="http://schemas.openxmlformats.org/officeDocument/2006/relationships/slide" Target="/ppt/slides/slide6.xml" Id="Rbf2fda57d77549f2" /><Relationship Type="http://schemas.openxmlformats.org/officeDocument/2006/relationships/slide" Target="/ppt/slides/slide7.xml" Id="R34cc7804f8be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8ce6f8769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baa214c34174" /><Relationship Type="http://schemas.openxmlformats.org/officeDocument/2006/relationships/theme" Target="/ppt/slideMasters/theme/theme1.xml" Id="Ra5a65aac80854a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fbaa214c3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c9d75dc3e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671462eec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19e30e052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3ec3bafdd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0618d966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be93976d449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40608c85d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JNT HOLDING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17 777 741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81 648 726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112 539 912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JAN NJØS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Sloratoppen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JNT HOLDING AS</a:t>
            </a:r>
          </a:p>
        </p:txBody>
      </p:sp>
    </p:spTree>
  </p:cSld>
  <p:clrMapOvr>
    <a:masterClrMapping xmlns:a="http://schemas.openxmlformats.org/drawingml/2006/main"/>
  </p:clrMapOvr>
</p:sld>
</file>