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c6b2cd42f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e0d80a3ed44c3"/>
  </p:sldMasterIdLst>
  <p:sldIdLst>
    <p:sldId xmlns:r="http://schemas.openxmlformats.org/officeDocument/2006/relationships" id="256" r:id="Rba73a64106d646fc"/>
    <p:sldId xmlns:r="http://schemas.openxmlformats.org/officeDocument/2006/relationships" id="257" r:id="R80cab606aa25454d"/>
    <p:sldId xmlns:r="http://schemas.openxmlformats.org/officeDocument/2006/relationships" id="258" r:id="R95c71e9a6e8143b6"/>
    <p:sldId xmlns:r="http://schemas.openxmlformats.org/officeDocument/2006/relationships" id="259" r:id="R73f86fcd86464775"/>
    <p:sldId xmlns:r="http://schemas.openxmlformats.org/officeDocument/2006/relationships" id="260" r:id="R54a6645ed1624b8e"/>
    <p:sldId xmlns:r="http://schemas.openxmlformats.org/officeDocument/2006/relationships" id="261" r:id="Rebca138015484b0a"/>
    <p:sldId xmlns:r="http://schemas.openxmlformats.org/officeDocument/2006/relationships" id="262" r:id="R8d3264387038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e0d80a3ed44c3" /><Relationship Type="http://schemas.openxmlformats.org/officeDocument/2006/relationships/slide" Target="/ppt/slides/slide1.xml" Id="Rba73a64106d646fc" /><Relationship Type="http://schemas.openxmlformats.org/officeDocument/2006/relationships/slide" Target="/ppt/slides/slide2.xml" Id="R80cab606aa25454d" /><Relationship Type="http://schemas.openxmlformats.org/officeDocument/2006/relationships/slide" Target="/ppt/slides/slide3.xml" Id="R95c71e9a6e8143b6" /><Relationship Type="http://schemas.openxmlformats.org/officeDocument/2006/relationships/slide" Target="/ppt/slides/slide4.xml" Id="R73f86fcd86464775" /><Relationship Type="http://schemas.openxmlformats.org/officeDocument/2006/relationships/slide" Target="/ppt/slides/slide5.xml" Id="R54a6645ed1624b8e" /><Relationship Type="http://schemas.openxmlformats.org/officeDocument/2006/relationships/slide" Target="/ppt/slides/slide6.xml" Id="Rebca138015484b0a" /><Relationship Type="http://schemas.openxmlformats.org/officeDocument/2006/relationships/slide" Target="/ppt/slides/slide7.xml" Id="R8d3264387038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58bffdf1b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c0c46aac4328" /><Relationship Type="http://schemas.openxmlformats.org/officeDocument/2006/relationships/theme" Target="/ppt/slideMasters/theme/theme1.xml" Id="Rb139fd13b0b7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ec0c46aac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f7a57dc0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341a0808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69d5d339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a667faf9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4fb13ad6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a6a9a61d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60f13f12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 ASSIST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ASSIST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 ASSIST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ASSIST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ASSIST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ASSIST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624 536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ASSIST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SYVERSEN FREDDY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ASSIST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697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1487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ASSIST AS</a:t>
            </a:r>
          </a:p>
        </p:txBody>
      </p:sp>
    </p:spTree>
  </p:cSld>
  <p:clrMapOvr>
    <a:masterClrMapping xmlns:a="http://schemas.openxmlformats.org/drawingml/2006/main"/>
  </p:clrMapOvr>
</p:sld>
</file>