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67b87bab8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010a8b1a841f1"/>
  </p:sldMasterIdLst>
  <p:sldIdLst>
    <p:sldId xmlns:r="http://schemas.openxmlformats.org/officeDocument/2006/relationships" id="256" r:id="R94f79d503605458b"/>
    <p:sldId xmlns:r="http://schemas.openxmlformats.org/officeDocument/2006/relationships" id="257" r:id="R7e5304a80ecc4559"/>
    <p:sldId xmlns:r="http://schemas.openxmlformats.org/officeDocument/2006/relationships" id="258" r:id="R5a88d4d510694402"/>
    <p:sldId xmlns:r="http://schemas.openxmlformats.org/officeDocument/2006/relationships" id="259" r:id="R40c1e041865e4e39"/>
    <p:sldId xmlns:r="http://schemas.openxmlformats.org/officeDocument/2006/relationships" id="260" r:id="R64a9973bdbf949bd"/>
    <p:sldId xmlns:r="http://schemas.openxmlformats.org/officeDocument/2006/relationships" id="261" r:id="Re783d50940054503"/>
    <p:sldId xmlns:r="http://schemas.openxmlformats.org/officeDocument/2006/relationships" id="262" r:id="R32c45c7d594c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010a8b1a841f1" /><Relationship Type="http://schemas.openxmlformats.org/officeDocument/2006/relationships/slide" Target="/ppt/slides/slide1.xml" Id="R94f79d503605458b" /><Relationship Type="http://schemas.openxmlformats.org/officeDocument/2006/relationships/slide" Target="/ppt/slides/slide2.xml" Id="R7e5304a80ecc4559" /><Relationship Type="http://schemas.openxmlformats.org/officeDocument/2006/relationships/slide" Target="/ppt/slides/slide3.xml" Id="R5a88d4d510694402" /><Relationship Type="http://schemas.openxmlformats.org/officeDocument/2006/relationships/slide" Target="/ppt/slides/slide4.xml" Id="R40c1e041865e4e39" /><Relationship Type="http://schemas.openxmlformats.org/officeDocument/2006/relationships/slide" Target="/ppt/slides/slide5.xml" Id="R64a9973bdbf949bd" /><Relationship Type="http://schemas.openxmlformats.org/officeDocument/2006/relationships/slide" Target="/ppt/slides/slide6.xml" Id="Re783d50940054503" /><Relationship Type="http://schemas.openxmlformats.org/officeDocument/2006/relationships/slide" Target="/ppt/slides/slide7.xml" Id="R32c45c7d594c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d6ed9fc32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00ece75f24508" /><Relationship Type="http://schemas.openxmlformats.org/officeDocument/2006/relationships/theme" Target="/ppt/slideMasters/theme/theme1.xml" Id="R9beeb97b8429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00ece75f2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d2253060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15812b71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54b39bd9d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b70f9672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9117a501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0c9db7f1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58c6dc02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