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fcf1c4ebf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29e78b2954408"/>
  </p:sldMasterIdLst>
  <p:sldIdLst>
    <p:sldId xmlns:r="http://schemas.openxmlformats.org/officeDocument/2006/relationships" id="256" r:id="R8f546f7fa8d64397"/>
    <p:sldId xmlns:r="http://schemas.openxmlformats.org/officeDocument/2006/relationships" id="257" r:id="R348c0a988d41405b"/>
    <p:sldId xmlns:r="http://schemas.openxmlformats.org/officeDocument/2006/relationships" id="258" r:id="Ra304809d94bd4645"/>
    <p:sldId xmlns:r="http://schemas.openxmlformats.org/officeDocument/2006/relationships" id="259" r:id="R24827ddc71df44ef"/>
    <p:sldId xmlns:r="http://schemas.openxmlformats.org/officeDocument/2006/relationships" id="260" r:id="R3f99a864ddbf40b3"/>
    <p:sldId xmlns:r="http://schemas.openxmlformats.org/officeDocument/2006/relationships" id="261" r:id="R53e5ca56e2a64315"/>
    <p:sldId xmlns:r="http://schemas.openxmlformats.org/officeDocument/2006/relationships" id="262" r:id="Rc8823dcef6f4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29e78b2954408" /><Relationship Type="http://schemas.openxmlformats.org/officeDocument/2006/relationships/slide" Target="/ppt/slides/slide1.xml" Id="R8f546f7fa8d64397" /><Relationship Type="http://schemas.openxmlformats.org/officeDocument/2006/relationships/slide" Target="/ppt/slides/slide2.xml" Id="R348c0a988d41405b" /><Relationship Type="http://schemas.openxmlformats.org/officeDocument/2006/relationships/slide" Target="/ppt/slides/slide3.xml" Id="Ra304809d94bd4645" /><Relationship Type="http://schemas.openxmlformats.org/officeDocument/2006/relationships/slide" Target="/ppt/slides/slide4.xml" Id="R24827ddc71df44ef" /><Relationship Type="http://schemas.openxmlformats.org/officeDocument/2006/relationships/slide" Target="/ppt/slides/slide5.xml" Id="R3f99a864ddbf40b3" /><Relationship Type="http://schemas.openxmlformats.org/officeDocument/2006/relationships/slide" Target="/ppt/slides/slide6.xml" Id="R53e5ca56e2a64315" /><Relationship Type="http://schemas.openxmlformats.org/officeDocument/2006/relationships/slide" Target="/ppt/slides/slide7.xml" Id="Rc8823dcef6f4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f9dd2fe51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907980bb43de" /><Relationship Type="http://schemas.openxmlformats.org/officeDocument/2006/relationships/theme" Target="/ppt/slideMasters/theme/theme1.xml" Id="R5e9ae98a9257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7907980bb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48d2fca5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48884a2d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0b58c876a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92ce58ba1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42dc1a82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7ef925249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6706071af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