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a870e8646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5869aecbda4edd"/>
  </p:sldMasterIdLst>
  <p:sldIdLst>
    <p:sldId xmlns:r="http://schemas.openxmlformats.org/officeDocument/2006/relationships" id="256" r:id="R8bcbb403b0f4451d"/>
    <p:sldId xmlns:r="http://schemas.openxmlformats.org/officeDocument/2006/relationships" id="257" r:id="Ref95cef089404f3f"/>
    <p:sldId xmlns:r="http://schemas.openxmlformats.org/officeDocument/2006/relationships" id="258" r:id="R4916c1304e384e08"/>
    <p:sldId xmlns:r="http://schemas.openxmlformats.org/officeDocument/2006/relationships" id="259" r:id="R2f21891de8f74f5b"/>
    <p:sldId xmlns:r="http://schemas.openxmlformats.org/officeDocument/2006/relationships" id="260" r:id="Reddead5b0ccf4e2f"/>
    <p:sldId xmlns:r="http://schemas.openxmlformats.org/officeDocument/2006/relationships" id="261" r:id="R6ee22e464a6241d2"/>
    <p:sldId xmlns:r="http://schemas.openxmlformats.org/officeDocument/2006/relationships" id="262" r:id="Rc99c35a09ebd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869aecbda4edd" /><Relationship Type="http://schemas.openxmlformats.org/officeDocument/2006/relationships/slide" Target="/ppt/slides/slide1.xml" Id="R8bcbb403b0f4451d" /><Relationship Type="http://schemas.openxmlformats.org/officeDocument/2006/relationships/slide" Target="/ppt/slides/slide2.xml" Id="Ref95cef089404f3f" /><Relationship Type="http://schemas.openxmlformats.org/officeDocument/2006/relationships/slide" Target="/ppt/slides/slide3.xml" Id="R4916c1304e384e08" /><Relationship Type="http://schemas.openxmlformats.org/officeDocument/2006/relationships/slide" Target="/ppt/slides/slide4.xml" Id="R2f21891de8f74f5b" /><Relationship Type="http://schemas.openxmlformats.org/officeDocument/2006/relationships/slide" Target="/ppt/slides/slide5.xml" Id="Reddead5b0ccf4e2f" /><Relationship Type="http://schemas.openxmlformats.org/officeDocument/2006/relationships/slide" Target="/ppt/slides/slide6.xml" Id="R6ee22e464a6241d2" /><Relationship Type="http://schemas.openxmlformats.org/officeDocument/2006/relationships/slide" Target="/ppt/slides/slide7.xml" Id="Rc99c35a09ebd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2d00411a7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ad8951823437f" /><Relationship Type="http://schemas.openxmlformats.org/officeDocument/2006/relationships/theme" Target="/ppt/slideMasters/theme/theme1.xml" Id="Rd0bdd24ea74d41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ad8951823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da9992dcb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eb9ac7db6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8f53dbfaa4b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7deea15f5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f323957f04a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1d85af91449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99ab9d0dd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ALINVEST AS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4 380 478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3 927 626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3 868 026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65 879 349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69 226 664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LILLEBØ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ALINVEST AS</a:t>
            </a:r>
          </a:p>
        </p:txBody>
      </p:sp>
    </p:spTree>
  </p:cSld>
  <p:clrMapOvr>
    <a:masterClrMapping xmlns:a="http://schemas.openxmlformats.org/drawingml/2006/main"/>
  </p:clrMapOvr>
</p:sld>
</file>