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6c3014f06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e1282003dd4481"/>
  </p:sldMasterIdLst>
  <p:sldIdLst>
    <p:sldId xmlns:r="http://schemas.openxmlformats.org/officeDocument/2006/relationships" id="256" r:id="Rcb6ff3a9b0f0462c"/>
    <p:sldId xmlns:r="http://schemas.openxmlformats.org/officeDocument/2006/relationships" id="257" r:id="R3fe264aaf49642c9"/>
    <p:sldId xmlns:r="http://schemas.openxmlformats.org/officeDocument/2006/relationships" id="258" r:id="R32c5ba758e62445c"/>
    <p:sldId xmlns:r="http://schemas.openxmlformats.org/officeDocument/2006/relationships" id="259" r:id="Ra07a0c34b57a480c"/>
    <p:sldId xmlns:r="http://schemas.openxmlformats.org/officeDocument/2006/relationships" id="260" r:id="Rabe6206ef5914901"/>
    <p:sldId xmlns:r="http://schemas.openxmlformats.org/officeDocument/2006/relationships" id="261" r:id="Rbe9610e36dd1483c"/>
    <p:sldId xmlns:r="http://schemas.openxmlformats.org/officeDocument/2006/relationships" id="262" r:id="R5c118310ebec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1282003dd4481" /><Relationship Type="http://schemas.openxmlformats.org/officeDocument/2006/relationships/slide" Target="/ppt/slides/slide1.xml" Id="Rcb6ff3a9b0f0462c" /><Relationship Type="http://schemas.openxmlformats.org/officeDocument/2006/relationships/slide" Target="/ppt/slides/slide2.xml" Id="R3fe264aaf49642c9" /><Relationship Type="http://schemas.openxmlformats.org/officeDocument/2006/relationships/slide" Target="/ppt/slides/slide3.xml" Id="R32c5ba758e62445c" /><Relationship Type="http://schemas.openxmlformats.org/officeDocument/2006/relationships/slide" Target="/ppt/slides/slide4.xml" Id="Ra07a0c34b57a480c" /><Relationship Type="http://schemas.openxmlformats.org/officeDocument/2006/relationships/slide" Target="/ppt/slides/slide5.xml" Id="Rabe6206ef5914901" /><Relationship Type="http://schemas.openxmlformats.org/officeDocument/2006/relationships/slide" Target="/ppt/slides/slide6.xml" Id="Rbe9610e36dd1483c" /><Relationship Type="http://schemas.openxmlformats.org/officeDocument/2006/relationships/slide" Target="/ppt/slides/slide7.xml" Id="R5c118310ebec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c9a94ca81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e0524cde54586" /><Relationship Type="http://schemas.openxmlformats.org/officeDocument/2006/relationships/theme" Target="/ppt/slideMasters/theme/theme1.xml" Id="R71ac6e723625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e0524cde5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42d3d1dac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77faa65a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826ef904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0846e0d4f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220943ad3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a6c92077d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2ec8b99b4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AGNALT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AGNALT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1 508 347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AGNALT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Magne Agnalt, Hagebyveien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927 171 694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AGNALT HOLDING AS</a:t>
            </a:r>
          </a:p>
        </p:txBody>
      </p:sp>
    </p:spTree>
  </p:cSld>
  <p:clrMapOvr>
    <a:masterClrMapping xmlns:a="http://schemas.openxmlformats.org/drawingml/2006/main"/>
  </p:clrMapOvr>
</p:sld>
</file>