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d5414ec89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9ce466c504cf8"/>
  </p:sldMasterIdLst>
  <p:sldIdLst>
    <p:sldId xmlns:r="http://schemas.openxmlformats.org/officeDocument/2006/relationships" id="256" r:id="R3e21a657301f4cc4"/>
    <p:sldId xmlns:r="http://schemas.openxmlformats.org/officeDocument/2006/relationships" id="257" r:id="R78a31aea0b7241c3"/>
    <p:sldId xmlns:r="http://schemas.openxmlformats.org/officeDocument/2006/relationships" id="258" r:id="Rdeaa84771d8c4ba4"/>
    <p:sldId xmlns:r="http://schemas.openxmlformats.org/officeDocument/2006/relationships" id="259" r:id="R73a1a72945e14de2"/>
    <p:sldId xmlns:r="http://schemas.openxmlformats.org/officeDocument/2006/relationships" id="260" r:id="Rc19e9e3f72af4750"/>
    <p:sldId xmlns:r="http://schemas.openxmlformats.org/officeDocument/2006/relationships" id="261" r:id="R0d4d18c9a2994457"/>
    <p:sldId xmlns:r="http://schemas.openxmlformats.org/officeDocument/2006/relationships" id="262" r:id="Rca1424755380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9ce466c504cf8" /><Relationship Type="http://schemas.openxmlformats.org/officeDocument/2006/relationships/slide" Target="/ppt/slides/slide1.xml" Id="R3e21a657301f4cc4" /><Relationship Type="http://schemas.openxmlformats.org/officeDocument/2006/relationships/slide" Target="/ppt/slides/slide2.xml" Id="R78a31aea0b7241c3" /><Relationship Type="http://schemas.openxmlformats.org/officeDocument/2006/relationships/slide" Target="/ppt/slides/slide3.xml" Id="Rdeaa84771d8c4ba4" /><Relationship Type="http://schemas.openxmlformats.org/officeDocument/2006/relationships/slide" Target="/ppt/slides/slide4.xml" Id="R73a1a72945e14de2" /><Relationship Type="http://schemas.openxmlformats.org/officeDocument/2006/relationships/slide" Target="/ppt/slides/slide5.xml" Id="Rc19e9e3f72af4750" /><Relationship Type="http://schemas.openxmlformats.org/officeDocument/2006/relationships/slide" Target="/ppt/slides/slide6.xml" Id="R0d4d18c9a2994457" /><Relationship Type="http://schemas.openxmlformats.org/officeDocument/2006/relationships/slide" Target="/ppt/slides/slide7.xml" Id="Rca1424755380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7d003d3fe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f95954c54067" /><Relationship Type="http://schemas.openxmlformats.org/officeDocument/2006/relationships/theme" Target="/ppt/slideMasters/theme/theme1.xml" Id="Rc1e4bae48126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ef95954c5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82aa70e9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5bc566f1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68dac9d6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ac830208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63f5cdd1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eae4b97f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da8512b9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DANIELSEN OG MURIQI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 OG MURIQI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OG MURIQI BYGG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 OG MURIQI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 OG MURIQI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 OG MURIQI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18 617 792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 OG MURIQI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MURIQI ADRIAN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 OG MURIQI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Danielsen, Skytterveien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4642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DANIELSEN OG MURIQI BYGG AS</a:t>
            </a:r>
          </a:p>
        </p:txBody>
      </p:sp>
    </p:spTree>
  </p:cSld>
  <p:clrMapOvr>
    <a:masterClrMapping xmlns:a="http://schemas.openxmlformats.org/drawingml/2006/main"/>
  </p:clrMapOvr>
</p:sld>
</file>