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72b8ec962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5fdb80b134d54"/>
  </p:sldMasterIdLst>
  <p:sldIdLst>
    <p:sldId xmlns:r="http://schemas.openxmlformats.org/officeDocument/2006/relationships" id="256" r:id="Rb70bf8be1e8f4576"/>
    <p:sldId xmlns:r="http://schemas.openxmlformats.org/officeDocument/2006/relationships" id="257" r:id="Rca17dc5aa9b24bbc"/>
    <p:sldId xmlns:r="http://schemas.openxmlformats.org/officeDocument/2006/relationships" id="258" r:id="Rdaf8bd3b76b343b0"/>
    <p:sldId xmlns:r="http://schemas.openxmlformats.org/officeDocument/2006/relationships" id="259" r:id="Ree85d643013b4a83"/>
    <p:sldId xmlns:r="http://schemas.openxmlformats.org/officeDocument/2006/relationships" id="260" r:id="R4ea7d25ef2b84e47"/>
    <p:sldId xmlns:r="http://schemas.openxmlformats.org/officeDocument/2006/relationships" id="261" r:id="Ra160446544ca4e9c"/>
    <p:sldId xmlns:r="http://schemas.openxmlformats.org/officeDocument/2006/relationships" id="262" r:id="R1dd9a052951b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5fdb80b134d54" /><Relationship Type="http://schemas.openxmlformats.org/officeDocument/2006/relationships/slide" Target="/ppt/slides/slide1.xml" Id="Rb70bf8be1e8f4576" /><Relationship Type="http://schemas.openxmlformats.org/officeDocument/2006/relationships/slide" Target="/ppt/slides/slide2.xml" Id="Rca17dc5aa9b24bbc" /><Relationship Type="http://schemas.openxmlformats.org/officeDocument/2006/relationships/slide" Target="/ppt/slides/slide3.xml" Id="Rdaf8bd3b76b343b0" /><Relationship Type="http://schemas.openxmlformats.org/officeDocument/2006/relationships/slide" Target="/ppt/slides/slide4.xml" Id="Ree85d643013b4a83" /><Relationship Type="http://schemas.openxmlformats.org/officeDocument/2006/relationships/slide" Target="/ppt/slides/slide5.xml" Id="R4ea7d25ef2b84e47" /><Relationship Type="http://schemas.openxmlformats.org/officeDocument/2006/relationships/slide" Target="/ppt/slides/slide6.xml" Id="Ra160446544ca4e9c" /><Relationship Type="http://schemas.openxmlformats.org/officeDocument/2006/relationships/slide" Target="/ppt/slides/slide7.xml" Id="R1dd9a052951b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12f6a2a43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bd43dd18848eb" /><Relationship Type="http://schemas.openxmlformats.org/officeDocument/2006/relationships/theme" Target="/ppt/slideMasters/theme/theme1.xml" Id="R79e21eace30a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bd43dd188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adeee2828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df1ece93e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6043214441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7cf7519f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fcb6e4e97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35f29b74145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63fab3667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F.A.H.STEIN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F.A.H.STEIN OG ANLEGG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8 024 159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248 681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JUDITH AGOTA MINDA-UNDHEIM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Krokfossvegen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927 173 735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F.A.H.STEIN OG ANLEGG AS</a:t>
            </a:r>
          </a:p>
        </p:txBody>
      </p:sp>
    </p:spTree>
  </p:cSld>
  <p:clrMapOvr>
    <a:masterClrMapping xmlns:a="http://schemas.openxmlformats.org/drawingml/2006/main"/>
  </p:clrMapOvr>
</p:sld>
</file>