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cd1d49e66643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9fc58da8ad428f"/>
  </p:sldMasterIdLst>
  <p:sldIdLst>
    <p:sldId xmlns:r="http://schemas.openxmlformats.org/officeDocument/2006/relationships" id="256" r:id="Rf339a33ab0ee4e4d"/>
    <p:sldId xmlns:r="http://schemas.openxmlformats.org/officeDocument/2006/relationships" id="257" r:id="Re9978e4040c64705"/>
    <p:sldId xmlns:r="http://schemas.openxmlformats.org/officeDocument/2006/relationships" id="258" r:id="R3a7da1a3ce1343b4"/>
    <p:sldId xmlns:r="http://schemas.openxmlformats.org/officeDocument/2006/relationships" id="259" r:id="R64d4883c72a241e6"/>
    <p:sldId xmlns:r="http://schemas.openxmlformats.org/officeDocument/2006/relationships" id="260" r:id="R9f696d173a23433e"/>
    <p:sldId xmlns:r="http://schemas.openxmlformats.org/officeDocument/2006/relationships" id="261" r:id="Rec94407462ea4cec"/>
    <p:sldId xmlns:r="http://schemas.openxmlformats.org/officeDocument/2006/relationships" id="262" r:id="R0654cddc35c24d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fc58da8ad428f" /><Relationship Type="http://schemas.openxmlformats.org/officeDocument/2006/relationships/slide" Target="/ppt/slides/slide1.xml" Id="Rf339a33ab0ee4e4d" /><Relationship Type="http://schemas.openxmlformats.org/officeDocument/2006/relationships/slide" Target="/ppt/slides/slide2.xml" Id="Re9978e4040c64705" /><Relationship Type="http://schemas.openxmlformats.org/officeDocument/2006/relationships/slide" Target="/ppt/slides/slide3.xml" Id="R3a7da1a3ce1343b4" /><Relationship Type="http://schemas.openxmlformats.org/officeDocument/2006/relationships/slide" Target="/ppt/slides/slide4.xml" Id="R64d4883c72a241e6" /><Relationship Type="http://schemas.openxmlformats.org/officeDocument/2006/relationships/slide" Target="/ppt/slides/slide5.xml" Id="R9f696d173a23433e" /><Relationship Type="http://schemas.openxmlformats.org/officeDocument/2006/relationships/slide" Target="/ppt/slides/slide6.xml" Id="Rec94407462ea4cec" /><Relationship Type="http://schemas.openxmlformats.org/officeDocument/2006/relationships/slide" Target="/ppt/slides/slide7.xml" Id="R0654cddc35c24d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7fa68d679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85ca3facc4f9d" /><Relationship Type="http://schemas.openxmlformats.org/officeDocument/2006/relationships/theme" Target="/ppt/slideMasters/theme/theme1.xml" Id="Rec18ae81f416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185ca3facc4f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30ca7144b4a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bd3cad10646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662edef2e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fdf6347f640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9bd4297b647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79c1bd12c46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cc67a3853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 STYRBORD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 STYRBORD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6 437 323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2 206 960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−3 187 177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40 335 593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40 553 899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WETLESEN BORGE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927 173 921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