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60b57d5a3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65f7e3144420e"/>
  </p:sldMasterIdLst>
  <p:sldIdLst>
    <p:sldId xmlns:r="http://schemas.openxmlformats.org/officeDocument/2006/relationships" id="256" r:id="Rf355f3d6f3a04eae"/>
    <p:sldId xmlns:r="http://schemas.openxmlformats.org/officeDocument/2006/relationships" id="257" r:id="R2b27e7f9600c4203"/>
    <p:sldId xmlns:r="http://schemas.openxmlformats.org/officeDocument/2006/relationships" id="258" r:id="R92a67caf7b7f43ab"/>
    <p:sldId xmlns:r="http://schemas.openxmlformats.org/officeDocument/2006/relationships" id="259" r:id="R831538df02d24cf9"/>
    <p:sldId xmlns:r="http://schemas.openxmlformats.org/officeDocument/2006/relationships" id="260" r:id="R6dcdebb352954792"/>
    <p:sldId xmlns:r="http://schemas.openxmlformats.org/officeDocument/2006/relationships" id="261" r:id="R9caf80cd230a466a"/>
    <p:sldId xmlns:r="http://schemas.openxmlformats.org/officeDocument/2006/relationships" id="262" r:id="Rf3052731af8c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65f7e3144420e" /><Relationship Type="http://schemas.openxmlformats.org/officeDocument/2006/relationships/slide" Target="/ppt/slides/slide1.xml" Id="Rf355f3d6f3a04eae" /><Relationship Type="http://schemas.openxmlformats.org/officeDocument/2006/relationships/slide" Target="/ppt/slides/slide2.xml" Id="R2b27e7f9600c4203" /><Relationship Type="http://schemas.openxmlformats.org/officeDocument/2006/relationships/slide" Target="/ppt/slides/slide3.xml" Id="R92a67caf7b7f43ab" /><Relationship Type="http://schemas.openxmlformats.org/officeDocument/2006/relationships/slide" Target="/ppt/slides/slide4.xml" Id="R831538df02d24cf9" /><Relationship Type="http://schemas.openxmlformats.org/officeDocument/2006/relationships/slide" Target="/ppt/slides/slide5.xml" Id="R6dcdebb352954792" /><Relationship Type="http://schemas.openxmlformats.org/officeDocument/2006/relationships/slide" Target="/ppt/slides/slide6.xml" Id="R9caf80cd230a466a" /><Relationship Type="http://schemas.openxmlformats.org/officeDocument/2006/relationships/slide" Target="/ppt/slides/slide7.xml" Id="Rf3052731af8c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45939df0d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755a765d949eb" /><Relationship Type="http://schemas.openxmlformats.org/officeDocument/2006/relationships/theme" Target="/ppt/slideMasters/theme/theme1.xml" Id="R75790d0758e1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755a765d9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ffa6d1d5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17cb00d4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8b35825d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56ddc59a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06074f9d1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b8db2776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b8b1d935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