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bedfb93dd74b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69573c856c462b"/>
  </p:sldMasterIdLst>
  <p:sldIdLst>
    <p:sldId xmlns:r="http://schemas.openxmlformats.org/officeDocument/2006/relationships" id="256" r:id="R681095ee762d42e8"/>
    <p:sldId xmlns:r="http://schemas.openxmlformats.org/officeDocument/2006/relationships" id="257" r:id="R81487a7cdae848c0"/>
    <p:sldId xmlns:r="http://schemas.openxmlformats.org/officeDocument/2006/relationships" id="258" r:id="R6d1bb65f813047b4"/>
    <p:sldId xmlns:r="http://schemas.openxmlformats.org/officeDocument/2006/relationships" id="259" r:id="Rf414381dd9dd4188"/>
    <p:sldId xmlns:r="http://schemas.openxmlformats.org/officeDocument/2006/relationships" id="260" r:id="Rab63c6b3192747a4"/>
    <p:sldId xmlns:r="http://schemas.openxmlformats.org/officeDocument/2006/relationships" id="261" r:id="R32da6166b9dd49bd"/>
    <p:sldId xmlns:r="http://schemas.openxmlformats.org/officeDocument/2006/relationships" id="262" r:id="Rc065fcfe28ca45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9573c856c462b" /><Relationship Type="http://schemas.openxmlformats.org/officeDocument/2006/relationships/slide" Target="/ppt/slides/slide1.xml" Id="R681095ee762d42e8" /><Relationship Type="http://schemas.openxmlformats.org/officeDocument/2006/relationships/slide" Target="/ppt/slides/slide2.xml" Id="R81487a7cdae848c0" /><Relationship Type="http://schemas.openxmlformats.org/officeDocument/2006/relationships/slide" Target="/ppt/slides/slide3.xml" Id="R6d1bb65f813047b4" /><Relationship Type="http://schemas.openxmlformats.org/officeDocument/2006/relationships/slide" Target="/ppt/slides/slide4.xml" Id="Rf414381dd9dd4188" /><Relationship Type="http://schemas.openxmlformats.org/officeDocument/2006/relationships/slide" Target="/ppt/slides/slide5.xml" Id="Rab63c6b3192747a4" /><Relationship Type="http://schemas.openxmlformats.org/officeDocument/2006/relationships/slide" Target="/ppt/slides/slide6.xml" Id="R32da6166b9dd49bd" /><Relationship Type="http://schemas.openxmlformats.org/officeDocument/2006/relationships/slide" Target="/ppt/slides/slide7.xml" Id="Rc065fcfe28ca45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367241f29d4a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b243060f74f89" /><Relationship Type="http://schemas.openxmlformats.org/officeDocument/2006/relationships/theme" Target="/ppt/slideMasters/theme/theme1.xml" Id="R8fb5d01ba69b41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1b243060f74f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045dda31240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c126bac9645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30e84f58749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0cb6bb73a4a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9da7b13304b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aaaaef47b43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24789109b42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ALLIUMEN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ALLIUMEN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ALLIUMEN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ALLIUMEN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ALLIUMEN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ALLIUMEN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2 825 646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−347 589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−347 009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−1 348 463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577 600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ALLIUMEN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SOLBAKKEN AAMLID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ALLIUMEN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Strømsbusletta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4847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927 175 592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ALLIUMEN AS</a:t>
            </a:r>
          </a:p>
        </p:txBody>
      </p:sp>
    </p:spTree>
  </p:cSld>
  <p:clrMapOvr>
    <a:masterClrMapping xmlns:a="http://schemas.openxmlformats.org/drawingml/2006/main"/>
  </p:clrMapOvr>
</p:sld>
</file>