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39a175f4b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5c5540e8a45ac"/>
  </p:sldMasterIdLst>
  <p:sldIdLst>
    <p:sldId xmlns:r="http://schemas.openxmlformats.org/officeDocument/2006/relationships" id="256" r:id="Rc9fb8f7aaef94d42"/>
    <p:sldId xmlns:r="http://schemas.openxmlformats.org/officeDocument/2006/relationships" id="257" r:id="R5d88db6562614326"/>
    <p:sldId xmlns:r="http://schemas.openxmlformats.org/officeDocument/2006/relationships" id="258" r:id="Rb537c26de89a4b60"/>
    <p:sldId xmlns:r="http://schemas.openxmlformats.org/officeDocument/2006/relationships" id="259" r:id="R0700b784e12746a7"/>
    <p:sldId xmlns:r="http://schemas.openxmlformats.org/officeDocument/2006/relationships" id="260" r:id="R27ba025267044cc6"/>
    <p:sldId xmlns:r="http://schemas.openxmlformats.org/officeDocument/2006/relationships" id="261" r:id="Rce02bd5255b14df6"/>
    <p:sldId xmlns:r="http://schemas.openxmlformats.org/officeDocument/2006/relationships" id="262" r:id="Rba63765bd502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5c5540e8a45ac" /><Relationship Type="http://schemas.openxmlformats.org/officeDocument/2006/relationships/slide" Target="/ppt/slides/slide1.xml" Id="Rc9fb8f7aaef94d42" /><Relationship Type="http://schemas.openxmlformats.org/officeDocument/2006/relationships/slide" Target="/ppt/slides/slide2.xml" Id="R5d88db6562614326" /><Relationship Type="http://schemas.openxmlformats.org/officeDocument/2006/relationships/slide" Target="/ppt/slides/slide3.xml" Id="Rb537c26de89a4b60" /><Relationship Type="http://schemas.openxmlformats.org/officeDocument/2006/relationships/slide" Target="/ppt/slides/slide4.xml" Id="R0700b784e12746a7" /><Relationship Type="http://schemas.openxmlformats.org/officeDocument/2006/relationships/slide" Target="/ppt/slides/slide5.xml" Id="R27ba025267044cc6" /><Relationship Type="http://schemas.openxmlformats.org/officeDocument/2006/relationships/slide" Target="/ppt/slides/slide6.xml" Id="Rce02bd5255b14df6" /><Relationship Type="http://schemas.openxmlformats.org/officeDocument/2006/relationships/slide" Target="/ppt/slides/slide7.xml" Id="Rba63765bd502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cd1f33945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fc9644d0a4a85" /><Relationship Type="http://schemas.openxmlformats.org/officeDocument/2006/relationships/theme" Target="/ppt/slideMasters/theme/theme1.xml" Id="R81fa6f9512c2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fc9644d0a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d9237b47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d7b6d4fc3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de0b0fb4d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56a4f9c40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333a0ada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d2eefa460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9921f39c84f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14 772 645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50 468 220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131 212 723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FIBER CAPITAL AS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 TECH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GAUPSKARDSKAMPEN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OISANN 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ØST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Wickstrøms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927 177 439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OMBH AS</a:t>
            </a:r>
          </a:p>
        </p:txBody>
      </p:sp>
    </p:spTree>
  </p:cSld>
  <p:clrMapOvr>
    <a:masterClrMapping xmlns:a="http://schemas.openxmlformats.org/drawingml/2006/main"/>
  </p:clrMapOvr>
</p:sld>
</file>