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9954a3e35f43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b5fdbf731a4ae3"/>
  </p:sldMasterIdLst>
  <p:sldIdLst>
    <p:sldId xmlns:r="http://schemas.openxmlformats.org/officeDocument/2006/relationships" id="256" r:id="R7a6819ef2ecb4d9c"/>
    <p:sldId xmlns:r="http://schemas.openxmlformats.org/officeDocument/2006/relationships" id="257" r:id="R4fd5cc8abd9d41b8"/>
    <p:sldId xmlns:r="http://schemas.openxmlformats.org/officeDocument/2006/relationships" id="258" r:id="R8b703337705b447c"/>
    <p:sldId xmlns:r="http://schemas.openxmlformats.org/officeDocument/2006/relationships" id="259" r:id="R1aab659909574f4f"/>
    <p:sldId xmlns:r="http://schemas.openxmlformats.org/officeDocument/2006/relationships" id="260" r:id="Rd602193d5b514681"/>
    <p:sldId xmlns:r="http://schemas.openxmlformats.org/officeDocument/2006/relationships" id="261" r:id="R5b0950041d094689"/>
    <p:sldId xmlns:r="http://schemas.openxmlformats.org/officeDocument/2006/relationships" id="262" r:id="R4b89ba145c2a44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b5fdbf731a4ae3" /><Relationship Type="http://schemas.openxmlformats.org/officeDocument/2006/relationships/slide" Target="/ppt/slides/slide1.xml" Id="R7a6819ef2ecb4d9c" /><Relationship Type="http://schemas.openxmlformats.org/officeDocument/2006/relationships/slide" Target="/ppt/slides/slide2.xml" Id="R4fd5cc8abd9d41b8" /><Relationship Type="http://schemas.openxmlformats.org/officeDocument/2006/relationships/slide" Target="/ppt/slides/slide3.xml" Id="R8b703337705b447c" /><Relationship Type="http://schemas.openxmlformats.org/officeDocument/2006/relationships/slide" Target="/ppt/slides/slide4.xml" Id="R1aab659909574f4f" /><Relationship Type="http://schemas.openxmlformats.org/officeDocument/2006/relationships/slide" Target="/ppt/slides/slide5.xml" Id="Rd602193d5b514681" /><Relationship Type="http://schemas.openxmlformats.org/officeDocument/2006/relationships/slide" Target="/ppt/slides/slide6.xml" Id="R5b0950041d094689" /><Relationship Type="http://schemas.openxmlformats.org/officeDocument/2006/relationships/slide" Target="/ppt/slides/slide7.xml" Id="R4b89ba145c2a44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eb67bf528542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3e9a490f14505" /><Relationship Type="http://schemas.openxmlformats.org/officeDocument/2006/relationships/theme" Target="/ppt/slideMasters/theme/theme1.xml" Id="Rc13732e5a42d43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a3e9a490f145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a6c39922042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b8851eee3347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ee2d1f65544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83ef4229344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42bba597e46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8c0a1597b4e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6a7d7359b49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FOSEN TØMRAR'N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FOSEN TØMRAR'N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FOSEN TØMRAR'N AS ble etablert [år] og holder til i Vanvikan.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FOSEN TØMRAR'N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FOSEN TØMRAR'N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FOSEN TØMRAR'N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23 643 400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831 835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635 492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2 269 656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7 630 040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FOSEN TØMRAR'N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DENSTAD JONNY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KW BYGG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VOLDEN ODD ARILD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VOLDEN VIDAR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FOSEN TØMRAR'N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Krekveien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7125 Vanvikan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927 178 990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FOSEN TØMRAR'N AS</a:t>
            </a:r>
          </a:p>
        </p:txBody>
      </p:sp>
    </p:spTree>
  </p:cSld>
  <p:clrMapOvr>
    <a:masterClrMapping xmlns:a="http://schemas.openxmlformats.org/drawingml/2006/main"/>
  </p:clrMapOvr>
</p:sld>
</file>