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6fba9b18fb49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7d9b020eac4c4a"/>
  </p:sldMasterIdLst>
  <p:sldIdLst>
    <p:sldId xmlns:r="http://schemas.openxmlformats.org/officeDocument/2006/relationships" id="256" r:id="R093dba4649264bae"/>
    <p:sldId xmlns:r="http://schemas.openxmlformats.org/officeDocument/2006/relationships" id="257" r:id="R2f365624f7b94e60"/>
    <p:sldId xmlns:r="http://schemas.openxmlformats.org/officeDocument/2006/relationships" id="258" r:id="R6979aaf0dc64459c"/>
    <p:sldId xmlns:r="http://schemas.openxmlformats.org/officeDocument/2006/relationships" id="259" r:id="Rf9029bbbcc8a4710"/>
    <p:sldId xmlns:r="http://schemas.openxmlformats.org/officeDocument/2006/relationships" id="260" r:id="Rb4260784b332435c"/>
    <p:sldId xmlns:r="http://schemas.openxmlformats.org/officeDocument/2006/relationships" id="261" r:id="Rc52f7f28a77f4a22"/>
    <p:sldId xmlns:r="http://schemas.openxmlformats.org/officeDocument/2006/relationships" id="262" r:id="Rd4b8434798a6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d9b020eac4c4a" /><Relationship Type="http://schemas.openxmlformats.org/officeDocument/2006/relationships/slide" Target="/ppt/slides/slide1.xml" Id="R093dba4649264bae" /><Relationship Type="http://schemas.openxmlformats.org/officeDocument/2006/relationships/slide" Target="/ppt/slides/slide2.xml" Id="R2f365624f7b94e60" /><Relationship Type="http://schemas.openxmlformats.org/officeDocument/2006/relationships/slide" Target="/ppt/slides/slide3.xml" Id="R6979aaf0dc64459c" /><Relationship Type="http://schemas.openxmlformats.org/officeDocument/2006/relationships/slide" Target="/ppt/slides/slide4.xml" Id="Rf9029bbbcc8a4710" /><Relationship Type="http://schemas.openxmlformats.org/officeDocument/2006/relationships/slide" Target="/ppt/slides/slide5.xml" Id="Rb4260784b332435c" /><Relationship Type="http://schemas.openxmlformats.org/officeDocument/2006/relationships/slide" Target="/ppt/slides/slide6.xml" Id="Rc52f7f28a77f4a22" /><Relationship Type="http://schemas.openxmlformats.org/officeDocument/2006/relationships/slide" Target="/ppt/slides/slide7.xml" Id="Rd4b8434798a6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55639ebf141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01115d4744ee5" /><Relationship Type="http://schemas.openxmlformats.org/officeDocument/2006/relationships/theme" Target="/ppt/slideMasters/theme/theme1.xml" Id="R9598af6113da42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f01115d4744e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1e3925fbd49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f3f1d7a7648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c23613ff9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60cfaae29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da905b023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248b6a2df49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70254535b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ENERGY SYSTEMS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ENERGY SYSTEMS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2 185 930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1 118 723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1 003 700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1 414 797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2 183 653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NICHOLAS PAUL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Kokkerudlia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927 186 683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SYSTEMS AS</a:t>
            </a:r>
          </a:p>
        </p:txBody>
      </p:sp>
    </p:spTree>
  </p:cSld>
  <p:clrMapOvr>
    <a:masterClrMapping xmlns:a="http://schemas.openxmlformats.org/drawingml/2006/main"/>
  </p:clrMapOvr>
</p:sld>
</file>