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60b4fb3cee46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fe46c47e3146a5"/>
  </p:sldMasterIdLst>
  <p:sldIdLst>
    <p:sldId xmlns:r="http://schemas.openxmlformats.org/officeDocument/2006/relationships" id="256" r:id="Re99cc6318ca14a01"/>
    <p:sldId xmlns:r="http://schemas.openxmlformats.org/officeDocument/2006/relationships" id="257" r:id="R0c2f82fded424347"/>
    <p:sldId xmlns:r="http://schemas.openxmlformats.org/officeDocument/2006/relationships" id="258" r:id="R4ba0fb315a87463d"/>
    <p:sldId xmlns:r="http://schemas.openxmlformats.org/officeDocument/2006/relationships" id="259" r:id="R3325974b44b646ba"/>
    <p:sldId xmlns:r="http://schemas.openxmlformats.org/officeDocument/2006/relationships" id="260" r:id="R0782b7b39e4749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fe46c47e3146a5" /><Relationship Type="http://schemas.openxmlformats.org/officeDocument/2006/relationships/slide" Target="/ppt/slides/slide1.xml" Id="Re99cc6318ca14a01" /><Relationship Type="http://schemas.openxmlformats.org/officeDocument/2006/relationships/slide" Target="/ppt/slides/slide2.xml" Id="R0c2f82fded424347" /><Relationship Type="http://schemas.openxmlformats.org/officeDocument/2006/relationships/slide" Target="/ppt/slides/slide3.xml" Id="R4ba0fb315a87463d" /><Relationship Type="http://schemas.openxmlformats.org/officeDocument/2006/relationships/slide" Target="/ppt/slides/slide4.xml" Id="R3325974b44b646ba" /><Relationship Type="http://schemas.openxmlformats.org/officeDocument/2006/relationships/slide" Target="/ppt/slides/slide5.xml" Id="R0782b7b39e4749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6ec639703841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3657eb0534dd2" /><Relationship Type="http://schemas.openxmlformats.org/officeDocument/2006/relationships/theme" Target="/ppt/slideMasters/theme/theme1.xml" Id="R2fb64f8650c44b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33657eb0534d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ab0b432ba4f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ea3ec7d8249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7be7ea04743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abf2444fe4f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620a4d8ab46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FIRST OPPORTUNITIES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FIRST OPPORTUNITIES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FIRST OPPORTUNITIES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FIRST OPPORTUNITIES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FIRST OPPORTUNITIES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FIRST OPPORTUNITIES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45A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927 192 144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FIRST OPPORTUNITIES</a:t>
            </a:r>
          </a:p>
        </p:txBody>
      </p:sp>
    </p:spTree>
  </p:cSld>
  <p:clrMapOvr>
    <a:masterClrMapping xmlns:a="http://schemas.openxmlformats.org/drawingml/2006/main"/>
  </p:clrMapOvr>
</p:sld>
</file>