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c765a491ed49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900b493fcf48f0"/>
  </p:sldMasterIdLst>
  <p:sldIdLst>
    <p:sldId xmlns:r="http://schemas.openxmlformats.org/officeDocument/2006/relationships" id="256" r:id="R2c8edd461b784eb2"/>
    <p:sldId xmlns:r="http://schemas.openxmlformats.org/officeDocument/2006/relationships" id="257" r:id="Rb55bade4d7184b8f"/>
    <p:sldId xmlns:r="http://schemas.openxmlformats.org/officeDocument/2006/relationships" id="258" r:id="Raf50f82e37634fac"/>
    <p:sldId xmlns:r="http://schemas.openxmlformats.org/officeDocument/2006/relationships" id="259" r:id="Red7456187fbd49d1"/>
    <p:sldId xmlns:r="http://schemas.openxmlformats.org/officeDocument/2006/relationships" id="260" r:id="R937775071a994180"/>
    <p:sldId xmlns:r="http://schemas.openxmlformats.org/officeDocument/2006/relationships" id="261" r:id="Ref456a848573413e"/>
    <p:sldId xmlns:r="http://schemas.openxmlformats.org/officeDocument/2006/relationships" id="262" r:id="R3034cfac00c441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00b493fcf48f0" /><Relationship Type="http://schemas.openxmlformats.org/officeDocument/2006/relationships/slide" Target="/ppt/slides/slide1.xml" Id="R2c8edd461b784eb2" /><Relationship Type="http://schemas.openxmlformats.org/officeDocument/2006/relationships/slide" Target="/ppt/slides/slide2.xml" Id="Rb55bade4d7184b8f" /><Relationship Type="http://schemas.openxmlformats.org/officeDocument/2006/relationships/slide" Target="/ppt/slides/slide3.xml" Id="Raf50f82e37634fac" /><Relationship Type="http://schemas.openxmlformats.org/officeDocument/2006/relationships/slide" Target="/ppt/slides/slide4.xml" Id="Red7456187fbd49d1" /><Relationship Type="http://schemas.openxmlformats.org/officeDocument/2006/relationships/slide" Target="/ppt/slides/slide5.xml" Id="R937775071a994180" /><Relationship Type="http://schemas.openxmlformats.org/officeDocument/2006/relationships/slide" Target="/ppt/slides/slide6.xml" Id="Ref456a848573413e" /><Relationship Type="http://schemas.openxmlformats.org/officeDocument/2006/relationships/slide" Target="/ppt/slides/slide7.xml" Id="R3034cfac00c441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448cf856f41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e1c9ec3cb4771" /><Relationship Type="http://schemas.openxmlformats.org/officeDocument/2006/relationships/theme" Target="/ppt/slideMasters/theme/theme1.xml" Id="R37e74c754b3d44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ae1c9ec3cb47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3642bb44d4e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df5bb60ee48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502906b3548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08445630d49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52ec3b95749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36675f5cf49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f4617c34b49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RUNE BYKLUM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RUNE BYKLUM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RUNE BYKLUM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RUNE BYKLUM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RUNE BYKLUM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RUNE BYKLUM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6 992 844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−809 428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−820 551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1 162 444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RUNE BYKLUM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BYKLUM RUNE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BYKLUM HILDEGUNN MATHISEN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RUNE BYKLUM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927 201 240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RUNE BYKLUM AS</a:t>
            </a:r>
          </a:p>
        </p:txBody>
      </p:sp>
    </p:spTree>
  </p:cSld>
  <p:clrMapOvr>
    <a:masterClrMapping xmlns:a="http://schemas.openxmlformats.org/drawingml/2006/main"/>
  </p:clrMapOvr>
</p:sld>
</file>