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9e305f823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a7b8a94104bf2"/>
  </p:sldMasterIdLst>
  <p:sldIdLst>
    <p:sldId xmlns:r="http://schemas.openxmlformats.org/officeDocument/2006/relationships" id="256" r:id="R28e2e8faed964647"/>
    <p:sldId xmlns:r="http://schemas.openxmlformats.org/officeDocument/2006/relationships" id="257" r:id="Re8ec829ae64f420e"/>
    <p:sldId xmlns:r="http://schemas.openxmlformats.org/officeDocument/2006/relationships" id="258" r:id="Rb1a0cf8d0c9346a1"/>
    <p:sldId xmlns:r="http://schemas.openxmlformats.org/officeDocument/2006/relationships" id="259" r:id="R0c8b8f31658c4ba7"/>
    <p:sldId xmlns:r="http://schemas.openxmlformats.org/officeDocument/2006/relationships" id="260" r:id="R7b9c3832e8904869"/>
    <p:sldId xmlns:r="http://schemas.openxmlformats.org/officeDocument/2006/relationships" id="261" r:id="R23836ba9b0f44249"/>
    <p:sldId xmlns:r="http://schemas.openxmlformats.org/officeDocument/2006/relationships" id="262" r:id="Rceff4ae1392a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a7b8a94104bf2" /><Relationship Type="http://schemas.openxmlformats.org/officeDocument/2006/relationships/slide" Target="/ppt/slides/slide1.xml" Id="R28e2e8faed964647" /><Relationship Type="http://schemas.openxmlformats.org/officeDocument/2006/relationships/slide" Target="/ppt/slides/slide2.xml" Id="Re8ec829ae64f420e" /><Relationship Type="http://schemas.openxmlformats.org/officeDocument/2006/relationships/slide" Target="/ppt/slides/slide3.xml" Id="Rb1a0cf8d0c9346a1" /><Relationship Type="http://schemas.openxmlformats.org/officeDocument/2006/relationships/slide" Target="/ppt/slides/slide4.xml" Id="R0c8b8f31658c4ba7" /><Relationship Type="http://schemas.openxmlformats.org/officeDocument/2006/relationships/slide" Target="/ppt/slides/slide5.xml" Id="R7b9c3832e8904869" /><Relationship Type="http://schemas.openxmlformats.org/officeDocument/2006/relationships/slide" Target="/ppt/slides/slide6.xml" Id="R23836ba9b0f44249" /><Relationship Type="http://schemas.openxmlformats.org/officeDocument/2006/relationships/slide" Target="/ppt/slides/slide7.xml" Id="Rceff4ae1392a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a8e090cec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7899be8044bd" /><Relationship Type="http://schemas.openxmlformats.org/officeDocument/2006/relationships/theme" Target="/ppt/slideMasters/theme/theme1.xml" Id="Rbab21bf08b34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47899be80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17eceabe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e853dcb2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dbb9093d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ba91edd3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2d73bfe4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753a6f25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0430bfa93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CONSTRUCTION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CONSTRUCTION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GUSTAFSSON JIMMY ROLAND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Daisy knowlton, Geminivegen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CONSTRUCTION AS</a:t>
            </a:r>
          </a:p>
        </p:txBody>
      </p:sp>
    </p:spTree>
  </p:cSld>
  <p:clrMapOvr>
    <a:masterClrMapping xmlns:a="http://schemas.openxmlformats.org/drawingml/2006/main"/>
  </p:clrMapOvr>
</p:sld>
</file>