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96b4d7f1d14c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d711d9dea949f2"/>
  </p:sldMasterIdLst>
  <p:sldIdLst>
    <p:sldId xmlns:r="http://schemas.openxmlformats.org/officeDocument/2006/relationships" id="256" r:id="Ree145aaa2c074298"/>
    <p:sldId xmlns:r="http://schemas.openxmlformats.org/officeDocument/2006/relationships" id="257" r:id="R33a55437848d4dff"/>
    <p:sldId xmlns:r="http://schemas.openxmlformats.org/officeDocument/2006/relationships" id="258" r:id="R0f55e7626abb4888"/>
    <p:sldId xmlns:r="http://schemas.openxmlformats.org/officeDocument/2006/relationships" id="259" r:id="Rdbb45ea2a5c64d57"/>
    <p:sldId xmlns:r="http://schemas.openxmlformats.org/officeDocument/2006/relationships" id="260" r:id="R31867b174bfd40d0"/>
    <p:sldId xmlns:r="http://schemas.openxmlformats.org/officeDocument/2006/relationships" id="261" r:id="Rf2c74039fd2b4999"/>
    <p:sldId xmlns:r="http://schemas.openxmlformats.org/officeDocument/2006/relationships" id="262" r:id="R2fa682bfae0d41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d711d9dea949f2" /><Relationship Type="http://schemas.openxmlformats.org/officeDocument/2006/relationships/slide" Target="/ppt/slides/slide1.xml" Id="Ree145aaa2c074298" /><Relationship Type="http://schemas.openxmlformats.org/officeDocument/2006/relationships/slide" Target="/ppt/slides/slide2.xml" Id="R33a55437848d4dff" /><Relationship Type="http://schemas.openxmlformats.org/officeDocument/2006/relationships/slide" Target="/ppt/slides/slide3.xml" Id="R0f55e7626abb4888" /><Relationship Type="http://schemas.openxmlformats.org/officeDocument/2006/relationships/slide" Target="/ppt/slides/slide4.xml" Id="Rdbb45ea2a5c64d57" /><Relationship Type="http://schemas.openxmlformats.org/officeDocument/2006/relationships/slide" Target="/ppt/slides/slide5.xml" Id="R31867b174bfd40d0" /><Relationship Type="http://schemas.openxmlformats.org/officeDocument/2006/relationships/slide" Target="/ppt/slides/slide6.xml" Id="Rf2c74039fd2b4999" /><Relationship Type="http://schemas.openxmlformats.org/officeDocument/2006/relationships/slide" Target="/ppt/slides/slide7.xml" Id="R2fa682bfae0d41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2fc91f43b74c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d0eea11ce4cd1" /><Relationship Type="http://schemas.openxmlformats.org/officeDocument/2006/relationships/theme" Target="/ppt/slideMasters/theme/theme1.xml" Id="R95292278523343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1d0eea11ce4c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49c68da3c48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56df1d66040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3adf7efe54d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087a1014f4c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f4edd6ce544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291a83b454d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0c53f4b2745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HUSEVÅG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HUSEVÅG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HUSEVÅG AS ble etablert [år] og holder til i Måløy.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HUSEVÅG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HUSEVÅG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HUSEVÅG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188 463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25 410 595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27 456 782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HUSEVÅG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SKARET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NYDAL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SUNDE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SKARET 2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REFVIK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VÅGE AS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HUSEVÅG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Gate 1 131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6700 Måløy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927 207 893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HUSEVÅG AS</a:t>
            </a:r>
          </a:p>
        </p:txBody>
      </p:sp>
    </p:spTree>
  </p:cSld>
  <p:clrMapOvr>
    <a:masterClrMapping xmlns:a="http://schemas.openxmlformats.org/drawingml/2006/main"/>
  </p:clrMapOvr>
</p:sld>
</file>