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ebc83a1a3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b1cafadbc4e2a"/>
  </p:sldMasterIdLst>
  <p:sldIdLst>
    <p:sldId xmlns:r="http://schemas.openxmlformats.org/officeDocument/2006/relationships" id="256" r:id="Rae81b0601e0e44f4"/>
    <p:sldId xmlns:r="http://schemas.openxmlformats.org/officeDocument/2006/relationships" id="257" r:id="R8cce26cc10ac402d"/>
    <p:sldId xmlns:r="http://schemas.openxmlformats.org/officeDocument/2006/relationships" id="258" r:id="R7344ba3a0e8c45a0"/>
    <p:sldId xmlns:r="http://schemas.openxmlformats.org/officeDocument/2006/relationships" id="259" r:id="Re9ebc83ec48047b2"/>
    <p:sldId xmlns:r="http://schemas.openxmlformats.org/officeDocument/2006/relationships" id="260" r:id="Rcc0d99b701504890"/>
    <p:sldId xmlns:r="http://schemas.openxmlformats.org/officeDocument/2006/relationships" id="261" r:id="R6efac507e6794e0e"/>
    <p:sldId xmlns:r="http://schemas.openxmlformats.org/officeDocument/2006/relationships" id="262" r:id="R85d4a6562584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b1cafadbc4e2a" /><Relationship Type="http://schemas.openxmlformats.org/officeDocument/2006/relationships/slide" Target="/ppt/slides/slide1.xml" Id="Rae81b0601e0e44f4" /><Relationship Type="http://schemas.openxmlformats.org/officeDocument/2006/relationships/slide" Target="/ppt/slides/slide2.xml" Id="R8cce26cc10ac402d" /><Relationship Type="http://schemas.openxmlformats.org/officeDocument/2006/relationships/slide" Target="/ppt/slides/slide3.xml" Id="R7344ba3a0e8c45a0" /><Relationship Type="http://schemas.openxmlformats.org/officeDocument/2006/relationships/slide" Target="/ppt/slides/slide4.xml" Id="Re9ebc83ec48047b2" /><Relationship Type="http://schemas.openxmlformats.org/officeDocument/2006/relationships/slide" Target="/ppt/slides/slide5.xml" Id="Rcc0d99b701504890" /><Relationship Type="http://schemas.openxmlformats.org/officeDocument/2006/relationships/slide" Target="/ppt/slides/slide6.xml" Id="R6efac507e6794e0e" /><Relationship Type="http://schemas.openxmlformats.org/officeDocument/2006/relationships/slide" Target="/ppt/slides/slide7.xml" Id="R85d4a6562584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cec68034e4b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a3085c30341bf" /><Relationship Type="http://schemas.openxmlformats.org/officeDocument/2006/relationships/theme" Target="/ppt/slideMasters/theme/theme1.xml" Id="R6395f0bbbb4247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aa3085c303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ca28af57e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d38a529a9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704df24c043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34504d2cd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bfee41105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ca042080248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2628b9dbf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P.E. LILLESTRØM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P.E. LILLESTRØM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P.E. LILLESTRØM HOLDING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P.E. LILLESTRØM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P.E. LILLESTRØM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P.E. LILLESTRØM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P.E. LILLESTRØM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LILLESTRØM PER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P.E. LILLESTRØM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Solhellinga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927 208 644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P.E. LILLESTRØM HOLDING AS</a:t>
            </a:r>
          </a:p>
        </p:txBody>
      </p:sp>
    </p:spTree>
  </p:cSld>
  <p:clrMapOvr>
    <a:masterClrMapping xmlns:a="http://schemas.openxmlformats.org/drawingml/2006/main"/>
  </p:clrMapOvr>
</p:sld>
</file>