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58e1eca20049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5b9a35df714a23"/>
  </p:sldMasterIdLst>
  <p:sldIdLst>
    <p:sldId xmlns:r="http://schemas.openxmlformats.org/officeDocument/2006/relationships" id="256" r:id="R283931d89df44499"/>
    <p:sldId xmlns:r="http://schemas.openxmlformats.org/officeDocument/2006/relationships" id="257" r:id="R1f00f2262ddf4bdb"/>
    <p:sldId xmlns:r="http://schemas.openxmlformats.org/officeDocument/2006/relationships" id="258" r:id="R62628a7fd9e44ac7"/>
    <p:sldId xmlns:r="http://schemas.openxmlformats.org/officeDocument/2006/relationships" id="259" r:id="Ra82f1a0d734f4c25"/>
    <p:sldId xmlns:r="http://schemas.openxmlformats.org/officeDocument/2006/relationships" id="260" r:id="Rb56c1bf123f644c3"/>
    <p:sldId xmlns:r="http://schemas.openxmlformats.org/officeDocument/2006/relationships" id="261" r:id="R50655770711a4304"/>
    <p:sldId xmlns:r="http://schemas.openxmlformats.org/officeDocument/2006/relationships" id="262" r:id="Rb3222d7ab34d45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b9a35df714a23" /><Relationship Type="http://schemas.openxmlformats.org/officeDocument/2006/relationships/slide" Target="/ppt/slides/slide1.xml" Id="R283931d89df44499" /><Relationship Type="http://schemas.openxmlformats.org/officeDocument/2006/relationships/slide" Target="/ppt/slides/slide2.xml" Id="R1f00f2262ddf4bdb" /><Relationship Type="http://schemas.openxmlformats.org/officeDocument/2006/relationships/slide" Target="/ppt/slides/slide3.xml" Id="R62628a7fd9e44ac7" /><Relationship Type="http://schemas.openxmlformats.org/officeDocument/2006/relationships/slide" Target="/ppt/slides/slide4.xml" Id="Ra82f1a0d734f4c25" /><Relationship Type="http://schemas.openxmlformats.org/officeDocument/2006/relationships/slide" Target="/ppt/slides/slide5.xml" Id="Rb56c1bf123f644c3" /><Relationship Type="http://schemas.openxmlformats.org/officeDocument/2006/relationships/slide" Target="/ppt/slides/slide6.xml" Id="R50655770711a4304" /><Relationship Type="http://schemas.openxmlformats.org/officeDocument/2006/relationships/slide" Target="/ppt/slides/slide7.xml" Id="Rb3222d7ab34d45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acba8bf7944e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e90031f504fc9" /><Relationship Type="http://schemas.openxmlformats.org/officeDocument/2006/relationships/theme" Target="/ppt/slideMasters/theme/theme1.xml" Id="R5fa967aa1f6645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5e90031f504f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e3c87f95e41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b2c53edc84d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ee2bfd0ae4d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66f088f3f4a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b5ab830c549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115e13c4445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eafb7e04c40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CENTENNIAL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CENTENNIAL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36 725 093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32 570 773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22 510 369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37 177 577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227 087 737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CENTENNIAL AS  –  91,6 %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MERLIN CAPITAL AS  –  8,4 %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Frydenbergveien 46B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post@centennial.no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www.centennial.no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927 208 660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INVEST AS</a:t>
            </a:r>
          </a:p>
        </p:txBody>
      </p:sp>
    </p:spTree>
  </p:cSld>
  <p:clrMapOvr>
    <a:masterClrMapping xmlns:a="http://schemas.openxmlformats.org/drawingml/2006/main"/>
  </p:clrMapOvr>
</p:sld>
</file>