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12545a3e8e47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86e66440434e42"/>
  </p:sldMasterIdLst>
  <p:sldIdLst>
    <p:sldId xmlns:r="http://schemas.openxmlformats.org/officeDocument/2006/relationships" id="256" r:id="R4636a19c0a8f4af9"/>
    <p:sldId xmlns:r="http://schemas.openxmlformats.org/officeDocument/2006/relationships" id="257" r:id="Rd64e2f5948f34b39"/>
    <p:sldId xmlns:r="http://schemas.openxmlformats.org/officeDocument/2006/relationships" id="258" r:id="R23babce6b99e4f56"/>
    <p:sldId xmlns:r="http://schemas.openxmlformats.org/officeDocument/2006/relationships" id="259" r:id="R3744b50d5a764b90"/>
    <p:sldId xmlns:r="http://schemas.openxmlformats.org/officeDocument/2006/relationships" id="260" r:id="R0d9dd5b745614334"/>
    <p:sldId xmlns:r="http://schemas.openxmlformats.org/officeDocument/2006/relationships" id="261" r:id="Rb81f8fd3b349428f"/>
    <p:sldId xmlns:r="http://schemas.openxmlformats.org/officeDocument/2006/relationships" id="262" r:id="Rae92f93c6e3c4f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6e66440434e42" /><Relationship Type="http://schemas.openxmlformats.org/officeDocument/2006/relationships/slide" Target="/ppt/slides/slide1.xml" Id="R4636a19c0a8f4af9" /><Relationship Type="http://schemas.openxmlformats.org/officeDocument/2006/relationships/slide" Target="/ppt/slides/slide2.xml" Id="Rd64e2f5948f34b39" /><Relationship Type="http://schemas.openxmlformats.org/officeDocument/2006/relationships/slide" Target="/ppt/slides/slide3.xml" Id="R23babce6b99e4f56" /><Relationship Type="http://schemas.openxmlformats.org/officeDocument/2006/relationships/slide" Target="/ppt/slides/slide4.xml" Id="R3744b50d5a764b90" /><Relationship Type="http://schemas.openxmlformats.org/officeDocument/2006/relationships/slide" Target="/ppt/slides/slide5.xml" Id="R0d9dd5b745614334" /><Relationship Type="http://schemas.openxmlformats.org/officeDocument/2006/relationships/slide" Target="/ppt/slides/slide6.xml" Id="Rb81f8fd3b349428f" /><Relationship Type="http://schemas.openxmlformats.org/officeDocument/2006/relationships/slide" Target="/ppt/slides/slide7.xml" Id="Rae92f93c6e3c4f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4b923d824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b7369ef7b4282" /><Relationship Type="http://schemas.openxmlformats.org/officeDocument/2006/relationships/theme" Target="/ppt/slideMasters/theme/theme1.xml" Id="R5cd8cd737476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b7369ef7b42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c34bac6e9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2c3c03c6a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f4c86cc2c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6b9c2aabb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08d315cf6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8311dc4b245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1ab48504e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733 725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MAUDAL LEON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Sørafjellveien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4310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