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7bdb5690b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675ebb4714529"/>
  </p:sldMasterIdLst>
  <p:sldIdLst>
    <p:sldId xmlns:r="http://schemas.openxmlformats.org/officeDocument/2006/relationships" id="256" r:id="R3bbb410068d14b42"/>
    <p:sldId xmlns:r="http://schemas.openxmlformats.org/officeDocument/2006/relationships" id="257" r:id="Ref785e53b2314ca2"/>
    <p:sldId xmlns:r="http://schemas.openxmlformats.org/officeDocument/2006/relationships" id="258" r:id="R0d863ef8be7243f6"/>
    <p:sldId xmlns:r="http://schemas.openxmlformats.org/officeDocument/2006/relationships" id="259" r:id="Rd9ee7031c8da4a2a"/>
    <p:sldId xmlns:r="http://schemas.openxmlformats.org/officeDocument/2006/relationships" id="260" r:id="R2321a205dd56435a"/>
    <p:sldId xmlns:r="http://schemas.openxmlformats.org/officeDocument/2006/relationships" id="261" r:id="R84c7151e81ce41b3"/>
    <p:sldId xmlns:r="http://schemas.openxmlformats.org/officeDocument/2006/relationships" id="262" r:id="R1aef85fca63b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675ebb4714529" /><Relationship Type="http://schemas.openxmlformats.org/officeDocument/2006/relationships/slide" Target="/ppt/slides/slide1.xml" Id="R3bbb410068d14b42" /><Relationship Type="http://schemas.openxmlformats.org/officeDocument/2006/relationships/slide" Target="/ppt/slides/slide2.xml" Id="Ref785e53b2314ca2" /><Relationship Type="http://schemas.openxmlformats.org/officeDocument/2006/relationships/slide" Target="/ppt/slides/slide3.xml" Id="R0d863ef8be7243f6" /><Relationship Type="http://schemas.openxmlformats.org/officeDocument/2006/relationships/slide" Target="/ppt/slides/slide4.xml" Id="Rd9ee7031c8da4a2a" /><Relationship Type="http://schemas.openxmlformats.org/officeDocument/2006/relationships/slide" Target="/ppt/slides/slide5.xml" Id="R2321a205dd56435a" /><Relationship Type="http://schemas.openxmlformats.org/officeDocument/2006/relationships/slide" Target="/ppt/slides/slide6.xml" Id="R84c7151e81ce41b3" /><Relationship Type="http://schemas.openxmlformats.org/officeDocument/2006/relationships/slide" Target="/ppt/slides/slide7.xml" Id="R1aef85fca63b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6aac1d6e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4f534fdb47fe" /><Relationship Type="http://schemas.openxmlformats.org/officeDocument/2006/relationships/theme" Target="/ppt/slideMasters/theme/theme1.xml" Id="R97077ca85a0d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94f534fdb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5349713e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3c103133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c15d122f9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71d61f82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293800f5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b04c036e9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c7d4c686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LOKKOMO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LOKKOMO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40 741 818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SKIRI ØSTIGÅRD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Invento Regnskap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