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07b997a87f46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b39617f9004c1e"/>
  </p:sldMasterIdLst>
  <p:sldIdLst>
    <p:sldId xmlns:r="http://schemas.openxmlformats.org/officeDocument/2006/relationships" id="256" r:id="R258c234d217148b2"/>
    <p:sldId xmlns:r="http://schemas.openxmlformats.org/officeDocument/2006/relationships" id="257" r:id="R7214c790af854916"/>
    <p:sldId xmlns:r="http://schemas.openxmlformats.org/officeDocument/2006/relationships" id="258" r:id="Rdc29524b4eaa41d4"/>
    <p:sldId xmlns:r="http://schemas.openxmlformats.org/officeDocument/2006/relationships" id="259" r:id="R76cc42ed71204289"/>
    <p:sldId xmlns:r="http://schemas.openxmlformats.org/officeDocument/2006/relationships" id="260" r:id="R5c042ec024464606"/>
    <p:sldId xmlns:r="http://schemas.openxmlformats.org/officeDocument/2006/relationships" id="261" r:id="Rbc9b92c5ad2e45ca"/>
    <p:sldId xmlns:r="http://schemas.openxmlformats.org/officeDocument/2006/relationships" id="262" r:id="Reb522791316a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39617f9004c1e" /><Relationship Type="http://schemas.openxmlformats.org/officeDocument/2006/relationships/slide" Target="/ppt/slides/slide1.xml" Id="R258c234d217148b2" /><Relationship Type="http://schemas.openxmlformats.org/officeDocument/2006/relationships/slide" Target="/ppt/slides/slide2.xml" Id="R7214c790af854916" /><Relationship Type="http://schemas.openxmlformats.org/officeDocument/2006/relationships/slide" Target="/ppt/slides/slide3.xml" Id="Rdc29524b4eaa41d4" /><Relationship Type="http://schemas.openxmlformats.org/officeDocument/2006/relationships/slide" Target="/ppt/slides/slide4.xml" Id="R76cc42ed71204289" /><Relationship Type="http://schemas.openxmlformats.org/officeDocument/2006/relationships/slide" Target="/ppt/slides/slide5.xml" Id="R5c042ec024464606" /><Relationship Type="http://schemas.openxmlformats.org/officeDocument/2006/relationships/slide" Target="/ppt/slides/slide6.xml" Id="Rbc9b92c5ad2e45ca" /><Relationship Type="http://schemas.openxmlformats.org/officeDocument/2006/relationships/slide" Target="/ppt/slides/slide7.xml" Id="Reb522791316a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06b845b634f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966639aea4235" /><Relationship Type="http://schemas.openxmlformats.org/officeDocument/2006/relationships/theme" Target="/ppt/slideMasters/theme/theme1.xml" Id="R5008b9d688e44c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4966639aea42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c27ca7fe444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46e40d52f4d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7bdbb8a3945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aea24c0b541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bde0be0d3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ec7f2534846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3bedca2a241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BOCK-HAGEN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BOCK-HAGEN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BOCK-HAGEN HOLDING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BOCK-HAGEN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BOCK-HAGEN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BOCK-HAGEN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BOCK-HAGEN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BOCK-HAGEN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BOCK-HAGEN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Snaret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927 215 225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BOCK-HAGEN HOLDING AS</a:t>
            </a:r>
          </a:p>
        </p:txBody>
      </p:sp>
    </p:spTree>
  </p:cSld>
  <p:clrMapOvr>
    <a:masterClrMapping xmlns:a="http://schemas.openxmlformats.org/drawingml/2006/main"/>
  </p:clrMapOvr>
</p:sld>
</file>