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5e7224e70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056e6d45440a3"/>
  </p:sldMasterIdLst>
  <p:sldIdLst>
    <p:sldId xmlns:r="http://schemas.openxmlformats.org/officeDocument/2006/relationships" id="256" r:id="R33c8504687124ca2"/>
    <p:sldId xmlns:r="http://schemas.openxmlformats.org/officeDocument/2006/relationships" id="257" r:id="R5008aca9efef43f7"/>
    <p:sldId xmlns:r="http://schemas.openxmlformats.org/officeDocument/2006/relationships" id="258" r:id="R425b074ed1b144bd"/>
    <p:sldId xmlns:r="http://schemas.openxmlformats.org/officeDocument/2006/relationships" id="259" r:id="R23501c47e7ac425f"/>
    <p:sldId xmlns:r="http://schemas.openxmlformats.org/officeDocument/2006/relationships" id="260" r:id="R625dc2c7ad6741d8"/>
    <p:sldId xmlns:r="http://schemas.openxmlformats.org/officeDocument/2006/relationships" id="261" r:id="R3bc405335f404d36"/>
    <p:sldId xmlns:r="http://schemas.openxmlformats.org/officeDocument/2006/relationships" id="262" r:id="Ra46e7460f0fb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56e6d45440a3" /><Relationship Type="http://schemas.openxmlformats.org/officeDocument/2006/relationships/slide" Target="/ppt/slides/slide1.xml" Id="R33c8504687124ca2" /><Relationship Type="http://schemas.openxmlformats.org/officeDocument/2006/relationships/slide" Target="/ppt/slides/slide2.xml" Id="R5008aca9efef43f7" /><Relationship Type="http://schemas.openxmlformats.org/officeDocument/2006/relationships/slide" Target="/ppt/slides/slide3.xml" Id="R425b074ed1b144bd" /><Relationship Type="http://schemas.openxmlformats.org/officeDocument/2006/relationships/slide" Target="/ppt/slides/slide4.xml" Id="R23501c47e7ac425f" /><Relationship Type="http://schemas.openxmlformats.org/officeDocument/2006/relationships/slide" Target="/ppt/slides/slide5.xml" Id="R625dc2c7ad6741d8" /><Relationship Type="http://schemas.openxmlformats.org/officeDocument/2006/relationships/slide" Target="/ppt/slides/slide6.xml" Id="R3bc405335f404d36" /><Relationship Type="http://schemas.openxmlformats.org/officeDocument/2006/relationships/slide" Target="/ppt/slides/slide7.xml" Id="Ra46e7460f0fb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16e2385f6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6250e1e04df3" /><Relationship Type="http://schemas.openxmlformats.org/officeDocument/2006/relationships/theme" Target="/ppt/slideMasters/theme/theme1.xml" Id="R0684358e22f7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b6250e1e0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b2745e67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c82c85a40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56a2661ef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2fa1e4c0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c2a77092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702583e34c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c742ac7d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THIS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THIS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1 413 353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MERETE BØSTRAND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Liv Merete Bøstrand, Solbakken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