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f47d668fc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6717acfb0455d"/>
  </p:sldMasterIdLst>
  <p:sldIdLst>
    <p:sldId xmlns:r="http://schemas.openxmlformats.org/officeDocument/2006/relationships" id="256" r:id="R6e8993cbf61b4fea"/>
    <p:sldId xmlns:r="http://schemas.openxmlformats.org/officeDocument/2006/relationships" id="257" r:id="Rde2c1e67ec684b1f"/>
    <p:sldId xmlns:r="http://schemas.openxmlformats.org/officeDocument/2006/relationships" id="258" r:id="R57ad1a8b084b423d"/>
    <p:sldId xmlns:r="http://schemas.openxmlformats.org/officeDocument/2006/relationships" id="259" r:id="R2d32dd82fbf54d6b"/>
    <p:sldId xmlns:r="http://schemas.openxmlformats.org/officeDocument/2006/relationships" id="260" r:id="R67dc833db8b84611"/>
    <p:sldId xmlns:r="http://schemas.openxmlformats.org/officeDocument/2006/relationships" id="261" r:id="Rf972df66843e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6717acfb0455d" /><Relationship Type="http://schemas.openxmlformats.org/officeDocument/2006/relationships/slide" Target="/ppt/slides/slide1.xml" Id="R6e8993cbf61b4fea" /><Relationship Type="http://schemas.openxmlformats.org/officeDocument/2006/relationships/slide" Target="/ppt/slides/slide2.xml" Id="Rde2c1e67ec684b1f" /><Relationship Type="http://schemas.openxmlformats.org/officeDocument/2006/relationships/slide" Target="/ppt/slides/slide3.xml" Id="R57ad1a8b084b423d" /><Relationship Type="http://schemas.openxmlformats.org/officeDocument/2006/relationships/slide" Target="/ppt/slides/slide4.xml" Id="R2d32dd82fbf54d6b" /><Relationship Type="http://schemas.openxmlformats.org/officeDocument/2006/relationships/slide" Target="/ppt/slides/slide5.xml" Id="R67dc833db8b84611" /><Relationship Type="http://schemas.openxmlformats.org/officeDocument/2006/relationships/slide" Target="/ppt/slides/slide6.xml" Id="Rf972df66843e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1451bb754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918679ba4683" /><Relationship Type="http://schemas.openxmlformats.org/officeDocument/2006/relationships/theme" Target="/ppt/slideMasters/theme/theme1.xml" Id="R177fb7632549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a918679ba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2ef8f58e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ea358f7ea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4fb95420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5ac82691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5e7359a5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1737f6bd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FUTURE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FUTURE AS ble etablert [år] og holder til i 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Ljøkjell, Lykkjvegen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7234 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