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5a229fc84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34378132a41eb"/>
  </p:sldMasterIdLst>
  <p:sldIdLst>
    <p:sldId xmlns:r="http://schemas.openxmlformats.org/officeDocument/2006/relationships" id="256" r:id="Rd71edc884db64edf"/>
    <p:sldId xmlns:r="http://schemas.openxmlformats.org/officeDocument/2006/relationships" id="257" r:id="R1cbeba3558bb4425"/>
    <p:sldId xmlns:r="http://schemas.openxmlformats.org/officeDocument/2006/relationships" id="258" r:id="Ra2b25d7eecdd42e7"/>
    <p:sldId xmlns:r="http://schemas.openxmlformats.org/officeDocument/2006/relationships" id="259" r:id="R32437d46a6d44373"/>
    <p:sldId xmlns:r="http://schemas.openxmlformats.org/officeDocument/2006/relationships" id="260" r:id="Rfd4062d0e44440ac"/>
    <p:sldId xmlns:r="http://schemas.openxmlformats.org/officeDocument/2006/relationships" id="261" r:id="R123f97dcea1a4b28"/>
    <p:sldId xmlns:r="http://schemas.openxmlformats.org/officeDocument/2006/relationships" id="262" r:id="R52f81bdd0180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34378132a41eb" /><Relationship Type="http://schemas.openxmlformats.org/officeDocument/2006/relationships/slide" Target="/ppt/slides/slide1.xml" Id="Rd71edc884db64edf" /><Relationship Type="http://schemas.openxmlformats.org/officeDocument/2006/relationships/slide" Target="/ppt/slides/slide2.xml" Id="R1cbeba3558bb4425" /><Relationship Type="http://schemas.openxmlformats.org/officeDocument/2006/relationships/slide" Target="/ppt/slides/slide3.xml" Id="Ra2b25d7eecdd42e7" /><Relationship Type="http://schemas.openxmlformats.org/officeDocument/2006/relationships/slide" Target="/ppt/slides/slide4.xml" Id="R32437d46a6d44373" /><Relationship Type="http://schemas.openxmlformats.org/officeDocument/2006/relationships/slide" Target="/ppt/slides/slide5.xml" Id="Rfd4062d0e44440ac" /><Relationship Type="http://schemas.openxmlformats.org/officeDocument/2006/relationships/slide" Target="/ppt/slides/slide6.xml" Id="R123f97dcea1a4b28" /><Relationship Type="http://schemas.openxmlformats.org/officeDocument/2006/relationships/slide" Target="/ppt/slides/slide7.xml" Id="R52f81bdd0180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ceba8c1bd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85cc01c94459f" /><Relationship Type="http://schemas.openxmlformats.org/officeDocument/2006/relationships/theme" Target="/ppt/slideMasters/theme/theme1.xml" Id="R6daf5fd9382e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85cc01c94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3d8bfe3f9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452400d90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283ad97d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f271a7054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532bf7723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cff722225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edf638a82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114 500 421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117 475 671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 CECILIE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 ERIK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