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0329c3cc304e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d6a4da20dc477b"/>
  </p:sldMasterIdLst>
  <p:sldIdLst>
    <p:sldId xmlns:r="http://schemas.openxmlformats.org/officeDocument/2006/relationships" id="256" r:id="Rb84f0c960a6c40f3"/>
    <p:sldId xmlns:r="http://schemas.openxmlformats.org/officeDocument/2006/relationships" id="257" r:id="Rf1925121f7b74099"/>
    <p:sldId xmlns:r="http://schemas.openxmlformats.org/officeDocument/2006/relationships" id="258" r:id="Rb52f854cfad141b3"/>
    <p:sldId xmlns:r="http://schemas.openxmlformats.org/officeDocument/2006/relationships" id="259" r:id="R42b2eed43ea34b6a"/>
    <p:sldId xmlns:r="http://schemas.openxmlformats.org/officeDocument/2006/relationships" id="260" r:id="Ref9c7d9478eb40aa"/>
    <p:sldId xmlns:r="http://schemas.openxmlformats.org/officeDocument/2006/relationships" id="261" r:id="R330af5334ffa402f"/>
    <p:sldId xmlns:r="http://schemas.openxmlformats.org/officeDocument/2006/relationships" id="262" r:id="Reedf9e3abd0440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d6a4da20dc477b" /><Relationship Type="http://schemas.openxmlformats.org/officeDocument/2006/relationships/slide" Target="/ppt/slides/slide1.xml" Id="Rb84f0c960a6c40f3" /><Relationship Type="http://schemas.openxmlformats.org/officeDocument/2006/relationships/slide" Target="/ppt/slides/slide2.xml" Id="Rf1925121f7b74099" /><Relationship Type="http://schemas.openxmlformats.org/officeDocument/2006/relationships/slide" Target="/ppt/slides/slide3.xml" Id="Rb52f854cfad141b3" /><Relationship Type="http://schemas.openxmlformats.org/officeDocument/2006/relationships/slide" Target="/ppt/slides/slide4.xml" Id="R42b2eed43ea34b6a" /><Relationship Type="http://schemas.openxmlformats.org/officeDocument/2006/relationships/slide" Target="/ppt/slides/slide5.xml" Id="Ref9c7d9478eb40aa" /><Relationship Type="http://schemas.openxmlformats.org/officeDocument/2006/relationships/slide" Target="/ppt/slides/slide6.xml" Id="R330af5334ffa402f" /><Relationship Type="http://schemas.openxmlformats.org/officeDocument/2006/relationships/slide" Target="/ppt/slides/slide7.xml" Id="Reedf9e3abd0440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4a8b78c52d46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99eef379346f3" /><Relationship Type="http://schemas.openxmlformats.org/officeDocument/2006/relationships/theme" Target="/ppt/slideMasters/theme/theme1.xml" Id="Rb43dd7ec3ced4b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799eef379346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86844c2c741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7652b74a846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e6b2af2e44c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5b2d3327041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0246702494a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13cb600ba40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5906c16344a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 BJØRNAAS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BJØRNAAS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 BJØRNAAS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BJØRNAAS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BJØRNAAS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BJØRNAAS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10 327 263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10 602 965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BJØRNAAS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MARIE IGNACIO BJØRNAAS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ISABEL REYES IGNACIO BJØRNAAS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BJØRNAAS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BJØRNAAS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927 229 250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BJØRNAAS INVEST AS</a:t>
            </a:r>
          </a:p>
        </p:txBody>
      </p:sp>
    </p:spTree>
  </p:cSld>
  <p:clrMapOvr>
    <a:masterClrMapping xmlns:a="http://schemas.openxmlformats.org/drawingml/2006/main"/>
  </p:clrMapOvr>
</p:sld>
</file>