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b6877a597f4c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a6f17b93b4d9c"/>
  </p:sldMasterIdLst>
  <p:sldIdLst>
    <p:sldId xmlns:r="http://schemas.openxmlformats.org/officeDocument/2006/relationships" id="256" r:id="Rd935c53c9d634932"/>
    <p:sldId xmlns:r="http://schemas.openxmlformats.org/officeDocument/2006/relationships" id="257" r:id="R9449f735912c441b"/>
    <p:sldId xmlns:r="http://schemas.openxmlformats.org/officeDocument/2006/relationships" id="258" r:id="Rd66866baa1f04df9"/>
    <p:sldId xmlns:r="http://schemas.openxmlformats.org/officeDocument/2006/relationships" id="259" r:id="Rec000da7ea7042a3"/>
    <p:sldId xmlns:r="http://schemas.openxmlformats.org/officeDocument/2006/relationships" id="260" r:id="Ra143fb7b7e064c52"/>
    <p:sldId xmlns:r="http://schemas.openxmlformats.org/officeDocument/2006/relationships" id="261" r:id="R58c0f83a8b414221"/>
    <p:sldId xmlns:r="http://schemas.openxmlformats.org/officeDocument/2006/relationships" id="262" r:id="R1e96d466219248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a6f17b93b4d9c" /><Relationship Type="http://schemas.openxmlformats.org/officeDocument/2006/relationships/slide" Target="/ppt/slides/slide1.xml" Id="Rd935c53c9d634932" /><Relationship Type="http://schemas.openxmlformats.org/officeDocument/2006/relationships/slide" Target="/ppt/slides/slide2.xml" Id="R9449f735912c441b" /><Relationship Type="http://schemas.openxmlformats.org/officeDocument/2006/relationships/slide" Target="/ppt/slides/slide3.xml" Id="Rd66866baa1f04df9" /><Relationship Type="http://schemas.openxmlformats.org/officeDocument/2006/relationships/slide" Target="/ppt/slides/slide4.xml" Id="Rec000da7ea7042a3" /><Relationship Type="http://schemas.openxmlformats.org/officeDocument/2006/relationships/slide" Target="/ppt/slides/slide5.xml" Id="Ra143fb7b7e064c52" /><Relationship Type="http://schemas.openxmlformats.org/officeDocument/2006/relationships/slide" Target="/ppt/slides/slide6.xml" Id="R58c0f83a8b414221" /><Relationship Type="http://schemas.openxmlformats.org/officeDocument/2006/relationships/slide" Target="/ppt/slides/slide7.xml" Id="R1e96d466219248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e0c75717c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ea278338a4eb1" /><Relationship Type="http://schemas.openxmlformats.org/officeDocument/2006/relationships/theme" Target="/ppt/slideMasters/theme/theme1.xml" Id="Ref753bdae47749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ea278338a4e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b5f8d112a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d429efc64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2adfe3565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b026990a24d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68359cfc5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cd3c9db9e40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9697869cc4d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SIV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Stekke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927 238 209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