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33068da8c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632f7c162448e"/>
  </p:sldMasterIdLst>
  <p:sldIdLst>
    <p:sldId xmlns:r="http://schemas.openxmlformats.org/officeDocument/2006/relationships" id="256" r:id="R160e490c07bf4c13"/>
    <p:sldId xmlns:r="http://schemas.openxmlformats.org/officeDocument/2006/relationships" id="257" r:id="R9a416dc778e04bc0"/>
    <p:sldId xmlns:r="http://schemas.openxmlformats.org/officeDocument/2006/relationships" id="258" r:id="R5a8136f22ffe41ab"/>
    <p:sldId xmlns:r="http://schemas.openxmlformats.org/officeDocument/2006/relationships" id="259" r:id="Rd2b630d8478e4142"/>
    <p:sldId xmlns:r="http://schemas.openxmlformats.org/officeDocument/2006/relationships" id="260" r:id="R3da871f4f9ad4df5"/>
    <p:sldId xmlns:r="http://schemas.openxmlformats.org/officeDocument/2006/relationships" id="261" r:id="Rf3ab896451824028"/>
    <p:sldId xmlns:r="http://schemas.openxmlformats.org/officeDocument/2006/relationships" id="262" r:id="R5b79c868262f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632f7c162448e" /><Relationship Type="http://schemas.openxmlformats.org/officeDocument/2006/relationships/slide" Target="/ppt/slides/slide1.xml" Id="R160e490c07bf4c13" /><Relationship Type="http://schemas.openxmlformats.org/officeDocument/2006/relationships/slide" Target="/ppt/slides/slide2.xml" Id="R9a416dc778e04bc0" /><Relationship Type="http://schemas.openxmlformats.org/officeDocument/2006/relationships/slide" Target="/ppt/slides/slide3.xml" Id="R5a8136f22ffe41ab" /><Relationship Type="http://schemas.openxmlformats.org/officeDocument/2006/relationships/slide" Target="/ppt/slides/slide4.xml" Id="Rd2b630d8478e4142" /><Relationship Type="http://schemas.openxmlformats.org/officeDocument/2006/relationships/slide" Target="/ppt/slides/slide5.xml" Id="R3da871f4f9ad4df5" /><Relationship Type="http://schemas.openxmlformats.org/officeDocument/2006/relationships/slide" Target="/ppt/slides/slide6.xml" Id="Rf3ab896451824028" /><Relationship Type="http://schemas.openxmlformats.org/officeDocument/2006/relationships/slide" Target="/ppt/slides/slide7.xml" Id="R5b79c868262f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f7be850f8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7779a7b814e38" /><Relationship Type="http://schemas.openxmlformats.org/officeDocument/2006/relationships/theme" Target="/ppt/slideMasters/theme/theme1.xml" Id="Rdb6d1d7ba467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7779a7b81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74e2a0f6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eb961d98c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c93e6008c4f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c54ab3c6549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f797dfa4e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4a85e8ed5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1beea1900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IBALANSE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IBALANSE HOLDING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3 056 409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KELUBAI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Nygardsvegen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927 238 829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HOLDING AS</a:t>
            </a:r>
          </a:p>
        </p:txBody>
      </p:sp>
    </p:spTree>
  </p:cSld>
  <p:clrMapOvr>
    <a:masterClrMapping xmlns:a="http://schemas.openxmlformats.org/drawingml/2006/main"/>
  </p:clrMapOvr>
</p:sld>
</file>