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6f311716af4b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98fcb9c89d4c59"/>
  </p:sldMasterIdLst>
  <p:sldIdLst>
    <p:sldId xmlns:r="http://schemas.openxmlformats.org/officeDocument/2006/relationships" id="256" r:id="R7381a937f2964a75"/>
    <p:sldId xmlns:r="http://schemas.openxmlformats.org/officeDocument/2006/relationships" id="257" r:id="Rd10e78f8741b43b4"/>
    <p:sldId xmlns:r="http://schemas.openxmlformats.org/officeDocument/2006/relationships" id="258" r:id="R7696522a78db4fa4"/>
    <p:sldId xmlns:r="http://schemas.openxmlformats.org/officeDocument/2006/relationships" id="259" r:id="Rd13a3e09b01e4856"/>
    <p:sldId xmlns:r="http://schemas.openxmlformats.org/officeDocument/2006/relationships" id="260" r:id="R791742cb67c64064"/>
    <p:sldId xmlns:r="http://schemas.openxmlformats.org/officeDocument/2006/relationships" id="261" r:id="Rec6045e28e6e422e"/>
    <p:sldId xmlns:r="http://schemas.openxmlformats.org/officeDocument/2006/relationships" id="262" r:id="Re0cd0405652d42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98fcb9c89d4c59" /><Relationship Type="http://schemas.openxmlformats.org/officeDocument/2006/relationships/slide" Target="/ppt/slides/slide1.xml" Id="R7381a937f2964a75" /><Relationship Type="http://schemas.openxmlformats.org/officeDocument/2006/relationships/slide" Target="/ppt/slides/slide2.xml" Id="Rd10e78f8741b43b4" /><Relationship Type="http://schemas.openxmlformats.org/officeDocument/2006/relationships/slide" Target="/ppt/slides/slide3.xml" Id="R7696522a78db4fa4" /><Relationship Type="http://schemas.openxmlformats.org/officeDocument/2006/relationships/slide" Target="/ppt/slides/slide4.xml" Id="Rd13a3e09b01e4856" /><Relationship Type="http://schemas.openxmlformats.org/officeDocument/2006/relationships/slide" Target="/ppt/slides/slide5.xml" Id="R791742cb67c64064" /><Relationship Type="http://schemas.openxmlformats.org/officeDocument/2006/relationships/slide" Target="/ppt/slides/slide6.xml" Id="Rec6045e28e6e422e" /><Relationship Type="http://schemas.openxmlformats.org/officeDocument/2006/relationships/slide" Target="/ppt/slides/slide7.xml" Id="Re0cd0405652d42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85b06f756b41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adc04f3eb4f53" /><Relationship Type="http://schemas.openxmlformats.org/officeDocument/2006/relationships/theme" Target="/ppt/slideMasters/theme/theme1.xml" Id="R6fae87660f2b4c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8adc04f3eb4f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2b7f6f0e046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e27247ea64d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bb57eedc343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fa113c7074d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c013d767046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cc06fd38c48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734eea3d44a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LEKEKASSEN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LEKEKASSEN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LEKEKASSEN HOLDING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LEKEKASSEN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LEKEKASSEN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LEKEKASSEN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−207 630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143 139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53 706 070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179 294 743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LEKEKASSEN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EUROPRIS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LEKEKASSEN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Østerskogen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4879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927 239 175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LEKEKASSEN HOLDING AS</a:t>
            </a:r>
          </a:p>
        </p:txBody>
      </p:sp>
    </p:spTree>
  </p:cSld>
  <p:clrMapOvr>
    <a:masterClrMapping xmlns:a="http://schemas.openxmlformats.org/drawingml/2006/main"/>
  </p:clrMapOvr>
</p:sld>
</file>