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94ffcafa841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6ba2d047b4124"/>
  </p:sldMasterIdLst>
  <p:sldIdLst>
    <p:sldId xmlns:r="http://schemas.openxmlformats.org/officeDocument/2006/relationships" id="256" r:id="R8f33d7f328364274"/>
    <p:sldId xmlns:r="http://schemas.openxmlformats.org/officeDocument/2006/relationships" id="257" r:id="Rb64b45e1cbc347f2"/>
    <p:sldId xmlns:r="http://schemas.openxmlformats.org/officeDocument/2006/relationships" id="258" r:id="Rb3b101dd38ee4cdd"/>
    <p:sldId xmlns:r="http://schemas.openxmlformats.org/officeDocument/2006/relationships" id="259" r:id="Rf18be637179648ca"/>
    <p:sldId xmlns:r="http://schemas.openxmlformats.org/officeDocument/2006/relationships" id="260" r:id="R0ed478a86ef1455b"/>
    <p:sldId xmlns:r="http://schemas.openxmlformats.org/officeDocument/2006/relationships" id="261" r:id="Rfadbf37ba12a43a7"/>
    <p:sldId xmlns:r="http://schemas.openxmlformats.org/officeDocument/2006/relationships" id="262" r:id="R06852f4d7679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6ba2d047b4124" /><Relationship Type="http://schemas.openxmlformats.org/officeDocument/2006/relationships/slide" Target="/ppt/slides/slide1.xml" Id="R8f33d7f328364274" /><Relationship Type="http://schemas.openxmlformats.org/officeDocument/2006/relationships/slide" Target="/ppt/slides/slide2.xml" Id="Rb64b45e1cbc347f2" /><Relationship Type="http://schemas.openxmlformats.org/officeDocument/2006/relationships/slide" Target="/ppt/slides/slide3.xml" Id="Rb3b101dd38ee4cdd" /><Relationship Type="http://schemas.openxmlformats.org/officeDocument/2006/relationships/slide" Target="/ppt/slides/slide4.xml" Id="Rf18be637179648ca" /><Relationship Type="http://schemas.openxmlformats.org/officeDocument/2006/relationships/slide" Target="/ppt/slides/slide5.xml" Id="R0ed478a86ef1455b" /><Relationship Type="http://schemas.openxmlformats.org/officeDocument/2006/relationships/slide" Target="/ppt/slides/slide6.xml" Id="Rfadbf37ba12a43a7" /><Relationship Type="http://schemas.openxmlformats.org/officeDocument/2006/relationships/slide" Target="/ppt/slides/slide7.xml" Id="R06852f4d7679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215316a93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958f6dbc4c86" /><Relationship Type="http://schemas.openxmlformats.org/officeDocument/2006/relationships/theme" Target="/ppt/slideMasters/theme/theme1.xml" Id="Re5b9b3362711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d958f6dbc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0f122c2a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c5bef2bc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f3646039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b954bd760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2a4f5c656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4d6613347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d8cf603fc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DANHOLMENGEN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DANHOLMENGEN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DANHOLMENGEN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DANHOLMENGEN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DANHOLMENGEN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DANHOLMENGEN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3 403 396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DANHOLMENGEN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OLSET OLE M SCOTT-DAHL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DANHOLMENGEN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Brunsvikveien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6515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927 241 447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DANHOLMENGEN AS</a:t>
            </a:r>
          </a:p>
        </p:txBody>
      </p:sp>
    </p:spTree>
  </p:cSld>
  <p:clrMapOvr>
    <a:masterClrMapping xmlns:a="http://schemas.openxmlformats.org/drawingml/2006/main"/>
  </p:clrMapOvr>
</p:sld>
</file>