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523f3e08a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a9c7d44f040f4"/>
  </p:sldMasterIdLst>
  <p:sldIdLst>
    <p:sldId xmlns:r="http://schemas.openxmlformats.org/officeDocument/2006/relationships" id="256" r:id="Rf34c078348f2425b"/>
    <p:sldId xmlns:r="http://schemas.openxmlformats.org/officeDocument/2006/relationships" id="257" r:id="Rb7bc2729bcaa473b"/>
    <p:sldId xmlns:r="http://schemas.openxmlformats.org/officeDocument/2006/relationships" id="258" r:id="R3c434f75df0c4d36"/>
    <p:sldId xmlns:r="http://schemas.openxmlformats.org/officeDocument/2006/relationships" id="259" r:id="Re46396b377cd4544"/>
    <p:sldId xmlns:r="http://schemas.openxmlformats.org/officeDocument/2006/relationships" id="260" r:id="R5505c700d7ec4c14"/>
    <p:sldId xmlns:r="http://schemas.openxmlformats.org/officeDocument/2006/relationships" id="261" r:id="R4cd5ef2850684dac"/>
    <p:sldId xmlns:r="http://schemas.openxmlformats.org/officeDocument/2006/relationships" id="262" r:id="Rec570aa50df4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a9c7d44f040f4" /><Relationship Type="http://schemas.openxmlformats.org/officeDocument/2006/relationships/slide" Target="/ppt/slides/slide1.xml" Id="Rf34c078348f2425b" /><Relationship Type="http://schemas.openxmlformats.org/officeDocument/2006/relationships/slide" Target="/ppt/slides/slide2.xml" Id="Rb7bc2729bcaa473b" /><Relationship Type="http://schemas.openxmlformats.org/officeDocument/2006/relationships/slide" Target="/ppt/slides/slide3.xml" Id="R3c434f75df0c4d36" /><Relationship Type="http://schemas.openxmlformats.org/officeDocument/2006/relationships/slide" Target="/ppt/slides/slide4.xml" Id="Re46396b377cd4544" /><Relationship Type="http://schemas.openxmlformats.org/officeDocument/2006/relationships/slide" Target="/ppt/slides/slide5.xml" Id="R5505c700d7ec4c14" /><Relationship Type="http://schemas.openxmlformats.org/officeDocument/2006/relationships/slide" Target="/ppt/slides/slide6.xml" Id="R4cd5ef2850684dac" /><Relationship Type="http://schemas.openxmlformats.org/officeDocument/2006/relationships/slide" Target="/ppt/slides/slide7.xml" Id="Rec570aa50df4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a2ef8abd8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43780426c486b" /><Relationship Type="http://schemas.openxmlformats.org/officeDocument/2006/relationships/theme" Target="/ppt/slideMasters/theme/theme1.xml" Id="R37bd39fd5e39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43780426c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3ee8e770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4105d847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f715b5743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9806a55ca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4c0b1c06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585d3920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883618fc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JHUS HOLDING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9 838 872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Katlavika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927 246 414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JHUS HOLDING AS</a:t>
            </a:r>
          </a:p>
        </p:txBody>
      </p:sp>
    </p:spTree>
  </p:cSld>
  <p:clrMapOvr>
    <a:masterClrMapping xmlns:a="http://schemas.openxmlformats.org/drawingml/2006/main"/>
  </p:clrMapOvr>
</p:sld>
</file>